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56" r:id="rId2"/>
    <p:sldId id="295" r:id="rId3"/>
    <p:sldId id="257" r:id="rId4"/>
    <p:sldId id="258" r:id="rId5"/>
    <p:sldId id="259" r:id="rId6"/>
    <p:sldId id="260" r:id="rId7"/>
    <p:sldId id="261" r:id="rId8"/>
    <p:sldId id="262" r:id="rId9"/>
    <p:sldId id="292" r:id="rId10"/>
    <p:sldId id="291" r:id="rId11"/>
    <p:sldId id="290" r:id="rId12"/>
    <p:sldId id="263" r:id="rId13"/>
    <p:sldId id="264" r:id="rId14"/>
    <p:sldId id="265" r:id="rId15"/>
    <p:sldId id="294" r:id="rId16"/>
    <p:sldId id="266" r:id="rId17"/>
    <p:sldId id="267" r:id="rId18"/>
    <p:sldId id="268" r:id="rId19"/>
    <p:sldId id="269" r:id="rId20"/>
    <p:sldId id="270" r:id="rId21"/>
    <p:sldId id="271" r:id="rId22"/>
    <p:sldId id="272" r:id="rId23"/>
    <p:sldId id="273" r:id="rId24"/>
    <p:sldId id="274" r:id="rId25"/>
    <p:sldId id="275" r:id="rId26"/>
    <p:sldId id="296" r:id="rId27"/>
    <p:sldId id="276" r:id="rId28"/>
    <p:sldId id="277" r:id="rId29"/>
    <p:sldId id="278" r:id="rId30"/>
    <p:sldId id="279" r:id="rId31"/>
    <p:sldId id="289" r:id="rId32"/>
    <p:sldId id="281" r:id="rId33"/>
    <p:sldId id="282" r:id="rId34"/>
    <p:sldId id="283" r:id="rId35"/>
    <p:sldId id="284" r:id="rId36"/>
    <p:sldId id="285" r:id="rId37"/>
    <p:sldId id="286" r:id="rId38"/>
    <p:sldId id="287" r:id="rId39"/>
    <p:sldId id="28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731905-4634-4E69-9E87-34E3E1CC2DF0}" v="1" dt="2023-04-26T01:01:42.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078" autoAdjust="0"/>
  </p:normalViewPr>
  <p:slideViewPr>
    <p:cSldViewPr snapToGrid="0">
      <p:cViewPr varScale="1">
        <p:scale>
          <a:sx n="62" d="100"/>
          <a:sy n="62" d="100"/>
        </p:scale>
        <p:origin x="10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us.david.chavez.rojas.r@gmail.com" userId="9e65d3c5bb44491d" providerId="LiveId" clId="{78731905-4634-4E69-9E87-34E3E1CC2DF0}"/>
    <pc:docChg chg="modSld">
      <pc:chgData name="jesus.david.chavez.rojas.r@gmail.com" userId="9e65d3c5bb44491d" providerId="LiveId" clId="{78731905-4634-4E69-9E87-34E3E1CC2DF0}" dt="2023-04-26T01:01:42.990" v="0" actId="1076"/>
      <pc:docMkLst>
        <pc:docMk/>
      </pc:docMkLst>
      <pc:sldChg chg="modSp">
        <pc:chgData name="jesus.david.chavez.rojas.r@gmail.com" userId="9e65d3c5bb44491d" providerId="LiveId" clId="{78731905-4634-4E69-9E87-34E3E1CC2DF0}" dt="2023-04-26T01:01:42.990" v="0" actId="1076"/>
        <pc:sldMkLst>
          <pc:docMk/>
          <pc:sldMk cId="2211197288" sldId="256"/>
        </pc:sldMkLst>
        <pc:picChg chg="mod">
          <ac:chgData name="jesus.david.chavez.rojas.r@gmail.com" userId="9e65d3c5bb44491d" providerId="LiveId" clId="{78731905-4634-4E69-9E87-34E3E1CC2DF0}" dt="2023-04-26T01:01:42.990" v="0" actId="1076"/>
          <ac:picMkLst>
            <pc:docMk/>
            <pc:sldMk cId="2211197288" sldId="256"/>
            <ac:picMk id="31746" creationId="{DA2FB882-3213-6C6D-7804-959968A13EAC}"/>
          </ac:picMkLst>
        </pc:picChg>
      </pc:sldChg>
    </pc:docChg>
  </pc:docChgLst>
  <pc:docChgLst>
    <pc:chgData name="jesus.david.chavez.rojas.r@gmail.com" userId="9e65d3c5bb44491d" providerId="LiveId" clId="{406A49A1-9AC9-437B-8FCB-F1A4D1F6E984}"/>
    <pc:docChg chg="undo custSel addSld delSld modSld sldOrd">
      <pc:chgData name="jesus.david.chavez.rojas.r@gmail.com" userId="9e65d3c5bb44491d" providerId="LiveId" clId="{406A49A1-9AC9-437B-8FCB-F1A4D1F6E984}" dt="2023-03-14T04:19:58.575" v="2220" actId="1076"/>
      <pc:docMkLst>
        <pc:docMk/>
      </pc:docMkLst>
      <pc:sldChg chg="addSp modSp mod">
        <pc:chgData name="jesus.david.chavez.rojas.r@gmail.com" userId="9e65d3c5bb44491d" providerId="LiveId" clId="{406A49A1-9AC9-437B-8FCB-F1A4D1F6E984}" dt="2023-03-14T04:19:58.575" v="2220" actId="1076"/>
        <pc:sldMkLst>
          <pc:docMk/>
          <pc:sldMk cId="2211197288" sldId="256"/>
        </pc:sldMkLst>
        <pc:spChg chg="mod">
          <ac:chgData name="jesus.david.chavez.rojas.r@gmail.com" userId="9e65d3c5bb44491d" providerId="LiveId" clId="{406A49A1-9AC9-437B-8FCB-F1A4D1F6E984}" dt="2023-03-14T04:13:55.477" v="2184" actId="313"/>
          <ac:spMkLst>
            <pc:docMk/>
            <pc:sldMk cId="2211197288" sldId="256"/>
            <ac:spMk id="5" creationId="{9BDEF6BE-EA39-851B-7780-F8394D5AC8AF}"/>
          </ac:spMkLst>
        </pc:spChg>
        <pc:picChg chg="add mod">
          <ac:chgData name="jesus.david.chavez.rojas.r@gmail.com" userId="9e65d3c5bb44491d" providerId="LiveId" clId="{406A49A1-9AC9-437B-8FCB-F1A4D1F6E984}" dt="2023-03-14T04:19:58.575" v="2220" actId="1076"/>
          <ac:picMkLst>
            <pc:docMk/>
            <pc:sldMk cId="2211197288" sldId="256"/>
            <ac:picMk id="31746" creationId="{DA2FB882-3213-6C6D-7804-959968A13EAC}"/>
          </ac:picMkLst>
        </pc:picChg>
      </pc:sldChg>
      <pc:sldChg chg="addSp modSp mod">
        <pc:chgData name="jesus.david.chavez.rojas.r@gmail.com" userId="9e65d3c5bb44491d" providerId="LiveId" clId="{406A49A1-9AC9-437B-8FCB-F1A4D1F6E984}" dt="2023-03-14T01:03:01.300" v="1758" actId="1076"/>
        <pc:sldMkLst>
          <pc:docMk/>
          <pc:sldMk cId="2504946312" sldId="257"/>
        </pc:sldMkLst>
        <pc:spChg chg="mod">
          <ac:chgData name="jesus.david.chavez.rojas.r@gmail.com" userId="9e65d3c5bb44491d" providerId="LiveId" clId="{406A49A1-9AC9-437B-8FCB-F1A4D1F6E984}" dt="2023-03-14T01:02:57.338" v="1757" actId="14100"/>
          <ac:spMkLst>
            <pc:docMk/>
            <pc:sldMk cId="2504946312" sldId="257"/>
            <ac:spMk id="2" creationId="{1EC0F96A-B7F1-E0A8-9DAB-8E0F2942AAD4}"/>
          </ac:spMkLst>
        </pc:spChg>
        <pc:spChg chg="mod">
          <ac:chgData name="jesus.david.chavez.rojas.r@gmail.com" userId="9e65d3c5bb44491d" providerId="LiveId" clId="{406A49A1-9AC9-437B-8FCB-F1A4D1F6E984}" dt="2023-03-14T01:02:47.362" v="1754" actId="1076"/>
          <ac:spMkLst>
            <pc:docMk/>
            <pc:sldMk cId="2504946312" sldId="257"/>
            <ac:spMk id="3" creationId="{D2F3E665-0E4A-F6A8-42BB-9301BC89F59E}"/>
          </ac:spMkLst>
        </pc:spChg>
        <pc:picChg chg="add mod">
          <ac:chgData name="jesus.david.chavez.rojas.r@gmail.com" userId="9e65d3c5bb44491d" providerId="LiveId" clId="{406A49A1-9AC9-437B-8FCB-F1A4D1F6E984}" dt="2023-03-14T01:03:01.300" v="1758" actId="1076"/>
          <ac:picMkLst>
            <pc:docMk/>
            <pc:sldMk cId="2504946312" sldId="257"/>
            <ac:picMk id="1026" creationId="{81F4C52E-222A-D9EE-6FC8-F8FE5D86F062}"/>
          </ac:picMkLst>
        </pc:picChg>
      </pc:sldChg>
      <pc:sldChg chg="addSp modSp mod">
        <pc:chgData name="jesus.david.chavez.rojas.r@gmail.com" userId="9e65d3c5bb44491d" providerId="LiveId" clId="{406A49A1-9AC9-437B-8FCB-F1A4D1F6E984}" dt="2023-03-14T01:04:35.867" v="1766" actId="1076"/>
        <pc:sldMkLst>
          <pc:docMk/>
          <pc:sldMk cId="3214389360" sldId="258"/>
        </pc:sldMkLst>
        <pc:spChg chg="mod">
          <ac:chgData name="jesus.david.chavez.rojas.r@gmail.com" userId="9e65d3c5bb44491d" providerId="LiveId" clId="{406A49A1-9AC9-437B-8FCB-F1A4D1F6E984}" dt="2023-03-14T01:03:10.867" v="1760" actId="1076"/>
          <ac:spMkLst>
            <pc:docMk/>
            <pc:sldMk cId="3214389360" sldId="258"/>
            <ac:spMk id="2" creationId="{80E4BD7A-6207-988A-63A1-58DD684C283D}"/>
          </ac:spMkLst>
        </pc:spChg>
        <pc:spChg chg="mod">
          <ac:chgData name="jesus.david.chavez.rojas.r@gmail.com" userId="9e65d3c5bb44491d" providerId="LiveId" clId="{406A49A1-9AC9-437B-8FCB-F1A4D1F6E984}" dt="2023-03-14T01:03:16.562" v="1761" actId="1076"/>
          <ac:spMkLst>
            <pc:docMk/>
            <pc:sldMk cId="3214389360" sldId="258"/>
            <ac:spMk id="3" creationId="{7FFCEAF7-4B3A-E5B4-38B6-9844FBE97A65}"/>
          </ac:spMkLst>
        </pc:spChg>
        <pc:picChg chg="add mod">
          <ac:chgData name="jesus.david.chavez.rojas.r@gmail.com" userId="9e65d3c5bb44491d" providerId="LiveId" clId="{406A49A1-9AC9-437B-8FCB-F1A4D1F6E984}" dt="2023-03-14T01:04:35.867" v="1766" actId="1076"/>
          <ac:picMkLst>
            <pc:docMk/>
            <pc:sldMk cId="3214389360" sldId="258"/>
            <ac:picMk id="2050" creationId="{5CAAC3AA-166D-EBBC-6C06-DCB117168DC3}"/>
          </ac:picMkLst>
        </pc:picChg>
      </pc:sldChg>
      <pc:sldChg chg="addSp delSp modSp mod">
        <pc:chgData name="jesus.david.chavez.rojas.r@gmail.com" userId="9e65d3c5bb44491d" providerId="LiveId" clId="{406A49A1-9AC9-437B-8FCB-F1A4D1F6E984}" dt="2023-03-14T01:06:27.546" v="1778" actId="1076"/>
        <pc:sldMkLst>
          <pc:docMk/>
          <pc:sldMk cId="2710559897" sldId="259"/>
        </pc:sldMkLst>
        <pc:spChg chg="mod">
          <ac:chgData name="jesus.david.chavez.rojas.r@gmail.com" userId="9e65d3c5bb44491d" providerId="LiveId" clId="{406A49A1-9AC9-437B-8FCB-F1A4D1F6E984}" dt="2023-03-14T01:04:47.113" v="1768" actId="1076"/>
          <ac:spMkLst>
            <pc:docMk/>
            <pc:sldMk cId="2710559897" sldId="259"/>
            <ac:spMk id="2" creationId="{4E2D89AE-1388-BD52-9EE9-2C3E641433BC}"/>
          </ac:spMkLst>
        </pc:spChg>
        <pc:spChg chg="mod">
          <ac:chgData name="jesus.david.chavez.rojas.r@gmail.com" userId="9e65d3c5bb44491d" providerId="LiveId" clId="{406A49A1-9AC9-437B-8FCB-F1A4D1F6E984}" dt="2023-03-14T01:04:50.250" v="1769" actId="1076"/>
          <ac:spMkLst>
            <pc:docMk/>
            <pc:sldMk cId="2710559897" sldId="259"/>
            <ac:spMk id="3" creationId="{CD986580-7E0C-B241-FCE5-3CE5ACB2E27C}"/>
          </ac:spMkLst>
        </pc:spChg>
        <pc:picChg chg="add del">
          <ac:chgData name="jesus.david.chavez.rojas.r@gmail.com" userId="9e65d3c5bb44491d" providerId="LiveId" clId="{406A49A1-9AC9-437B-8FCB-F1A4D1F6E984}" dt="2023-03-14T01:06:01.474" v="1771"/>
          <ac:picMkLst>
            <pc:docMk/>
            <pc:sldMk cId="2710559897" sldId="259"/>
            <ac:picMk id="3074" creationId="{BEFA235E-D7CD-2155-7AC8-81D3D327EE15}"/>
          </ac:picMkLst>
        </pc:picChg>
        <pc:picChg chg="add mod">
          <ac:chgData name="jesus.david.chavez.rojas.r@gmail.com" userId="9e65d3c5bb44491d" providerId="LiveId" clId="{406A49A1-9AC9-437B-8FCB-F1A4D1F6E984}" dt="2023-03-14T01:06:27.546" v="1778" actId="1076"/>
          <ac:picMkLst>
            <pc:docMk/>
            <pc:sldMk cId="2710559897" sldId="259"/>
            <ac:picMk id="3076" creationId="{11F282D1-1C12-450B-D2B4-DAB9ECF45BAA}"/>
          </ac:picMkLst>
        </pc:picChg>
      </pc:sldChg>
      <pc:sldChg chg="addSp delSp modSp new mod">
        <pc:chgData name="jesus.david.chavez.rojas.r@gmail.com" userId="9e65d3c5bb44491d" providerId="LiveId" clId="{406A49A1-9AC9-437B-8FCB-F1A4D1F6E984}" dt="2023-03-14T01:08:42.284" v="1785" actId="1076"/>
        <pc:sldMkLst>
          <pc:docMk/>
          <pc:sldMk cId="84091905" sldId="260"/>
        </pc:sldMkLst>
        <pc:spChg chg="mod">
          <ac:chgData name="jesus.david.chavez.rojas.r@gmail.com" userId="9e65d3c5bb44491d" providerId="LiveId" clId="{406A49A1-9AC9-437B-8FCB-F1A4D1F6E984}" dt="2023-03-10T02:45:10.884" v="445" actId="122"/>
          <ac:spMkLst>
            <pc:docMk/>
            <pc:sldMk cId="84091905" sldId="260"/>
            <ac:spMk id="2" creationId="{87F80949-5ACE-DB0B-19CB-6BF08A5B9C3A}"/>
          </ac:spMkLst>
        </pc:spChg>
        <pc:spChg chg="mod">
          <ac:chgData name="jesus.david.chavez.rojas.r@gmail.com" userId="9e65d3c5bb44491d" providerId="LiveId" clId="{406A49A1-9AC9-437B-8FCB-F1A4D1F6E984}" dt="2023-03-14T01:07:21.169" v="1779" actId="1076"/>
          <ac:spMkLst>
            <pc:docMk/>
            <pc:sldMk cId="84091905" sldId="260"/>
            <ac:spMk id="3" creationId="{F0F8074B-8B9B-C83D-B143-17CE74A7C3D6}"/>
          </ac:spMkLst>
        </pc:spChg>
        <pc:picChg chg="add del">
          <ac:chgData name="jesus.david.chavez.rojas.r@gmail.com" userId="9e65d3c5bb44491d" providerId="LiveId" clId="{406A49A1-9AC9-437B-8FCB-F1A4D1F6E984}" dt="2023-03-14T01:08:24.699" v="1781"/>
          <ac:picMkLst>
            <pc:docMk/>
            <pc:sldMk cId="84091905" sldId="260"/>
            <ac:picMk id="4098" creationId="{C7166E8C-8B72-6404-A611-08966E2C0A23}"/>
          </ac:picMkLst>
        </pc:picChg>
        <pc:picChg chg="add mod">
          <ac:chgData name="jesus.david.chavez.rojas.r@gmail.com" userId="9e65d3c5bb44491d" providerId="LiveId" clId="{406A49A1-9AC9-437B-8FCB-F1A4D1F6E984}" dt="2023-03-14T01:08:42.284" v="1785" actId="1076"/>
          <ac:picMkLst>
            <pc:docMk/>
            <pc:sldMk cId="84091905" sldId="260"/>
            <ac:picMk id="4100" creationId="{8C6AEFB0-81B6-E654-C661-9FCBCCEED872}"/>
          </ac:picMkLst>
        </pc:picChg>
      </pc:sldChg>
      <pc:sldChg chg="addSp modSp new mod">
        <pc:chgData name="jesus.david.chavez.rojas.r@gmail.com" userId="9e65d3c5bb44491d" providerId="LiveId" clId="{406A49A1-9AC9-437B-8FCB-F1A4D1F6E984}" dt="2023-03-12T15:39:34.470" v="662" actId="1076"/>
        <pc:sldMkLst>
          <pc:docMk/>
          <pc:sldMk cId="1004183741" sldId="261"/>
        </pc:sldMkLst>
        <pc:spChg chg="mod">
          <ac:chgData name="jesus.david.chavez.rojas.r@gmail.com" userId="9e65d3c5bb44491d" providerId="LiveId" clId="{406A49A1-9AC9-437B-8FCB-F1A4D1F6E984}" dt="2023-03-12T15:33:06.714" v="607" actId="20577"/>
          <ac:spMkLst>
            <pc:docMk/>
            <pc:sldMk cId="1004183741" sldId="261"/>
            <ac:spMk id="2" creationId="{D79D2384-4681-E049-13D0-3D40B9D03E6E}"/>
          </ac:spMkLst>
        </pc:spChg>
        <pc:spChg chg="mod">
          <ac:chgData name="jesus.david.chavez.rojas.r@gmail.com" userId="9e65d3c5bb44491d" providerId="LiveId" clId="{406A49A1-9AC9-437B-8FCB-F1A4D1F6E984}" dt="2023-03-12T15:39:34.470" v="662" actId="1076"/>
          <ac:spMkLst>
            <pc:docMk/>
            <pc:sldMk cId="1004183741" sldId="261"/>
            <ac:spMk id="3" creationId="{63F284EC-FFC2-EECE-7122-EA602191CD95}"/>
          </ac:spMkLst>
        </pc:spChg>
        <pc:picChg chg="add mod">
          <ac:chgData name="jesus.david.chavez.rojas.r@gmail.com" userId="9e65d3c5bb44491d" providerId="LiveId" clId="{406A49A1-9AC9-437B-8FCB-F1A4D1F6E984}" dt="2023-03-12T15:35:28.054" v="658" actId="1076"/>
          <ac:picMkLst>
            <pc:docMk/>
            <pc:sldMk cId="1004183741" sldId="261"/>
            <ac:picMk id="1026" creationId="{204A0A35-B4D3-78A4-25EB-18ABD363F6D5}"/>
          </ac:picMkLst>
        </pc:picChg>
        <pc:picChg chg="add mod">
          <ac:chgData name="jesus.david.chavez.rojas.r@gmail.com" userId="9e65d3c5bb44491d" providerId="LiveId" clId="{406A49A1-9AC9-437B-8FCB-F1A4D1F6E984}" dt="2023-03-12T15:36:12.117" v="660" actId="1076"/>
          <ac:picMkLst>
            <pc:docMk/>
            <pc:sldMk cId="1004183741" sldId="261"/>
            <ac:picMk id="1028" creationId="{3EE3B2D3-422C-D0B1-2417-93E435AA5871}"/>
          </ac:picMkLst>
        </pc:picChg>
      </pc:sldChg>
      <pc:sldChg chg="addSp modSp new mod ord">
        <pc:chgData name="jesus.david.chavez.rojas.r@gmail.com" userId="9e65d3c5bb44491d" providerId="LiveId" clId="{406A49A1-9AC9-437B-8FCB-F1A4D1F6E984}" dt="2023-03-14T04:15:18.775" v="2196"/>
        <pc:sldMkLst>
          <pc:docMk/>
          <pc:sldMk cId="3715464664" sldId="262"/>
        </pc:sldMkLst>
        <pc:spChg chg="mod">
          <ac:chgData name="jesus.david.chavez.rojas.r@gmail.com" userId="9e65d3c5bb44491d" providerId="LiveId" clId="{406A49A1-9AC9-437B-8FCB-F1A4D1F6E984}" dt="2023-03-14T01:10:05.107" v="1786" actId="14100"/>
          <ac:spMkLst>
            <pc:docMk/>
            <pc:sldMk cId="3715464664" sldId="262"/>
            <ac:spMk id="2" creationId="{19A099C8-0864-33E0-5AF5-4DF8451CA818}"/>
          </ac:spMkLst>
        </pc:spChg>
        <pc:spChg chg="mod">
          <ac:chgData name="jesus.david.chavez.rojas.r@gmail.com" userId="9e65d3c5bb44491d" providerId="LiveId" clId="{406A49A1-9AC9-437B-8FCB-F1A4D1F6E984}" dt="2023-03-14T01:10:10.337" v="1787" actId="1076"/>
          <ac:spMkLst>
            <pc:docMk/>
            <pc:sldMk cId="3715464664" sldId="262"/>
            <ac:spMk id="3" creationId="{1C21F7C5-B783-2A4C-291F-AE9D2106FAC0}"/>
          </ac:spMkLst>
        </pc:spChg>
        <pc:picChg chg="add mod">
          <ac:chgData name="jesus.david.chavez.rojas.r@gmail.com" userId="9e65d3c5bb44491d" providerId="LiveId" clId="{406A49A1-9AC9-437B-8FCB-F1A4D1F6E984}" dt="2023-03-14T01:10:39.737" v="1789" actId="1076"/>
          <ac:picMkLst>
            <pc:docMk/>
            <pc:sldMk cId="3715464664" sldId="262"/>
            <ac:picMk id="5122" creationId="{F04719DE-CA0C-3B11-AC53-BDA5ACF6C73F}"/>
          </ac:picMkLst>
        </pc:picChg>
      </pc:sldChg>
      <pc:sldChg chg="addSp modSp new mod">
        <pc:chgData name="jesus.david.chavez.rojas.r@gmail.com" userId="9e65d3c5bb44491d" providerId="LiveId" clId="{406A49A1-9AC9-437B-8FCB-F1A4D1F6E984}" dt="2023-03-14T01:11:55.625" v="1792" actId="14100"/>
        <pc:sldMkLst>
          <pc:docMk/>
          <pc:sldMk cId="1540536534" sldId="263"/>
        </pc:sldMkLst>
        <pc:spChg chg="mod">
          <ac:chgData name="jesus.david.chavez.rojas.r@gmail.com" userId="9e65d3c5bb44491d" providerId="LiveId" clId="{406A49A1-9AC9-437B-8FCB-F1A4D1F6E984}" dt="2023-03-12T17:57:05.307" v="697" actId="122"/>
          <ac:spMkLst>
            <pc:docMk/>
            <pc:sldMk cId="1540536534" sldId="263"/>
            <ac:spMk id="2" creationId="{A540DF7F-CED4-1050-7D88-2F7BEC62FC1D}"/>
          </ac:spMkLst>
        </pc:spChg>
        <pc:spChg chg="mod">
          <ac:chgData name="jesus.david.chavez.rojas.r@gmail.com" userId="9e65d3c5bb44491d" providerId="LiveId" clId="{406A49A1-9AC9-437B-8FCB-F1A4D1F6E984}" dt="2023-03-13T03:36:22.766" v="1156" actId="20577"/>
          <ac:spMkLst>
            <pc:docMk/>
            <pc:sldMk cId="1540536534" sldId="263"/>
            <ac:spMk id="3" creationId="{2B65366C-1BDE-8A8F-7981-550962E1F00C}"/>
          </ac:spMkLst>
        </pc:spChg>
        <pc:picChg chg="add mod">
          <ac:chgData name="jesus.david.chavez.rojas.r@gmail.com" userId="9e65d3c5bb44491d" providerId="LiveId" clId="{406A49A1-9AC9-437B-8FCB-F1A4D1F6E984}" dt="2023-03-14T01:11:55.625" v="1792" actId="14100"/>
          <ac:picMkLst>
            <pc:docMk/>
            <pc:sldMk cId="1540536534" sldId="263"/>
            <ac:picMk id="6146" creationId="{3BA4698D-F579-D46D-4820-729FA5F51AAD}"/>
          </ac:picMkLst>
        </pc:picChg>
      </pc:sldChg>
      <pc:sldChg chg="addSp modSp new mod">
        <pc:chgData name="jesus.david.chavez.rojas.r@gmail.com" userId="9e65d3c5bb44491d" providerId="LiveId" clId="{406A49A1-9AC9-437B-8FCB-F1A4D1F6E984}" dt="2023-03-14T01:13:29.393" v="1797" actId="1076"/>
        <pc:sldMkLst>
          <pc:docMk/>
          <pc:sldMk cId="2790561382" sldId="264"/>
        </pc:sldMkLst>
        <pc:spChg chg="mod">
          <ac:chgData name="jesus.david.chavez.rojas.r@gmail.com" userId="9e65d3c5bb44491d" providerId="LiveId" clId="{406A49A1-9AC9-437B-8FCB-F1A4D1F6E984}" dt="2023-03-14T01:12:27.009" v="1793" actId="14100"/>
          <ac:spMkLst>
            <pc:docMk/>
            <pc:sldMk cId="2790561382" sldId="264"/>
            <ac:spMk id="2" creationId="{D783CAE2-F5E0-A57E-283F-E63C9812101E}"/>
          </ac:spMkLst>
        </pc:spChg>
        <pc:spChg chg="mod">
          <ac:chgData name="jesus.david.chavez.rojas.r@gmail.com" userId="9e65d3c5bb44491d" providerId="LiveId" clId="{406A49A1-9AC9-437B-8FCB-F1A4D1F6E984}" dt="2023-03-14T01:12:30.785" v="1794" actId="1076"/>
          <ac:spMkLst>
            <pc:docMk/>
            <pc:sldMk cId="2790561382" sldId="264"/>
            <ac:spMk id="3" creationId="{9AF1AF7F-6BB8-6B8F-A23B-0C2062F56A26}"/>
          </ac:spMkLst>
        </pc:spChg>
        <pc:picChg chg="add mod">
          <ac:chgData name="jesus.david.chavez.rojas.r@gmail.com" userId="9e65d3c5bb44491d" providerId="LiveId" clId="{406A49A1-9AC9-437B-8FCB-F1A4D1F6E984}" dt="2023-03-14T01:13:29.393" v="1797" actId="1076"/>
          <ac:picMkLst>
            <pc:docMk/>
            <pc:sldMk cId="2790561382" sldId="264"/>
            <ac:picMk id="7170" creationId="{96FB52A2-2BDA-F8D8-8889-CF8353E9D7AE}"/>
          </ac:picMkLst>
        </pc:picChg>
      </pc:sldChg>
      <pc:sldChg chg="addSp modSp new mod">
        <pc:chgData name="jesus.david.chavez.rojas.r@gmail.com" userId="9e65d3c5bb44491d" providerId="LiveId" clId="{406A49A1-9AC9-437B-8FCB-F1A4D1F6E984}" dt="2023-03-14T01:41:55.997" v="1841" actId="1076"/>
        <pc:sldMkLst>
          <pc:docMk/>
          <pc:sldMk cId="1577365137" sldId="265"/>
        </pc:sldMkLst>
        <pc:spChg chg="mod">
          <ac:chgData name="jesus.david.chavez.rojas.r@gmail.com" userId="9e65d3c5bb44491d" providerId="LiveId" clId="{406A49A1-9AC9-437B-8FCB-F1A4D1F6E984}" dt="2023-03-14T01:41:39.246" v="1838" actId="1076"/>
          <ac:spMkLst>
            <pc:docMk/>
            <pc:sldMk cId="1577365137" sldId="265"/>
            <ac:spMk id="2" creationId="{0AAFDF15-63F0-4421-93BC-8F22C5F33372}"/>
          </ac:spMkLst>
        </pc:spChg>
        <pc:spChg chg="mod">
          <ac:chgData name="jesus.david.chavez.rojas.r@gmail.com" userId="9e65d3c5bb44491d" providerId="LiveId" clId="{406A49A1-9AC9-437B-8FCB-F1A4D1F6E984}" dt="2023-03-14T01:41:43.965" v="1839" actId="1076"/>
          <ac:spMkLst>
            <pc:docMk/>
            <pc:sldMk cId="1577365137" sldId="265"/>
            <ac:spMk id="3" creationId="{B71F9304-7580-3E6B-7BB1-C749618C7E07}"/>
          </ac:spMkLst>
        </pc:spChg>
        <pc:picChg chg="add mod">
          <ac:chgData name="jesus.david.chavez.rojas.r@gmail.com" userId="9e65d3c5bb44491d" providerId="LiveId" clId="{406A49A1-9AC9-437B-8FCB-F1A4D1F6E984}" dt="2023-03-14T01:41:55.997" v="1841" actId="1076"/>
          <ac:picMkLst>
            <pc:docMk/>
            <pc:sldMk cId="1577365137" sldId="265"/>
            <ac:picMk id="8194" creationId="{66F816A7-1794-8F2F-09BB-B9022E883815}"/>
          </ac:picMkLst>
        </pc:picChg>
      </pc:sldChg>
      <pc:sldChg chg="addSp modSp new mod">
        <pc:chgData name="jesus.david.chavez.rojas.r@gmail.com" userId="9e65d3c5bb44491d" providerId="LiveId" clId="{406A49A1-9AC9-437B-8FCB-F1A4D1F6E984}" dt="2023-03-14T01:43:17.181" v="1857" actId="1076"/>
        <pc:sldMkLst>
          <pc:docMk/>
          <pc:sldMk cId="3808761312" sldId="266"/>
        </pc:sldMkLst>
        <pc:spChg chg="mod">
          <ac:chgData name="jesus.david.chavez.rojas.r@gmail.com" userId="9e65d3c5bb44491d" providerId="LiveId" clId="{406A49A1-9AC9-437B-8FCB-F1A4D1F6E984}" dt="2023-03-14T01:42:10.680" v="1847" actId="1076"/>
          <ac:spMkLst>
            <pc:docMk/>
            <pc:sldMk cId="3808761312" sldId="266"/>
            <ac:spMk id="2" creationId="{53462625-9724-24E1-E912-181E8458223F}"/>
          </ac:spMkLst>
        </pc:spChg>
        <pc:spChg chg="mod">
          <ac:chgData name="jesus.david.chavez.rojas.r@gmail.com" userId="9e65d3c5bb44491d" providerId="LiveId" clId="{406A49A1-9AC9-437B-8FCB-F1A4D1F6E984}" dt="2023-03-14T01:42:15.445" v="1848" actId="1076"/>
          <ac:spMkLst>
            <pc:docMk/>
            <pc:sldMk cId="3808761312" sldId="266"/>
            <ac:spMk id="3" creationId="{15338C95-E0FA-B792-8013-5C2C20BCAEDB}"/>
          </ac:spMkLst>
        </pc:spChg>
        <pc:picChg chg="add mod">
          <ac:chgData name="jesus.david.chavez.rojas.r@gmail.com" userId="9e65d3c5bb44491d" providerId="LiveId" clId="{406A49A1-9AC9-437B-8FCB-F1A4D1F6E984}" dt="2023-03-14T01:42:27.621" v="1853" actId="1076"/>
          <ac:picMkLst>
            <pc:docMk/>
            <pc:sldMk cId="3808761312" sldId="266"/>
            <ac:picMk id="9218" creationId="{B00F17BA-EE95-88A6-573C-78811C358C81}"/>
          </ac:picMkLst>
        </pc:picChg>
        <pc:picChg chg="add mod">
          <ac:chgData name="jesus.david.chavez.rojas.r@gmail.com" userId="9e65d3c5bb44491d" providerId="LiveId" clId="{406A49A1-9AC9-437B-8FCB-F1A4D1F6E984}" dt="2023-03-14T01:43:17.181" v="1857" actId="1076"/>
          <ac:picMkLst>
            <pc:docMk/>
            <pc:sldMk cId="3808761312" sldId="266"/>
            <ac:picMk id="9220" creationId="{BE6515A5-E375-682D-A299-E48D1B9B7E3D}"/>
          </ac:picMkLst>
        </pc:picChg>
      </pc:sldChg>
      <pc:sldChg chg="addSp modSp new mod">
        <pc:chgData name="jesus.david.chavez.rojas.r@gmail.com" userId="9e65d3c5bb44491d" providerId="LiveId" clId="{406A49A1-9AC9-437B-8FCB-F1A4D1F6E984}" dt="2023-03-14T01:44:55.610" v="1871" actId="14100"/>
        <pc:sldMkLst>
          <pc:docMk/>
          <pc:sldMk cId="3558340114" sldId="267"/>
        </pc:sldMkLst>
        <pc:spChg chg="mod">
          <ac:chgData name="jesus.david.chavez.rojas.r@gmail.com" userId="9e65d3c5bb44491d" providerId="LiveId" clId="{406A49A1-9AC9-437B-8FCB-F1A4D1F6E984}" dt="2023-03-14T01:43:26.311" v="1859" actId="27636"/>
          <ac:spMkLst>
            <pc:docMk/>
            <pc:sldMk cId="3558340114" sldId="267"/>
            <ac:spMk id="2" creationId="{F3C9CCFC-063E-D06F-A949-15098D594A9E}"/>
          </ac:spMkLst>
        </pc:spChg>
        <pc:spChg chg="mod">
          <ac:chgData name="jesus.david.chavez.rojas.r@gmail.com" userId="9e65d3c5bb44491d" providerId="LiveId" clId="{406A49A1-9AC9-437B-8FCB-F1A4D1F6E984}" dt="2023-03-14T01:43:29.525" v="1860" actId="1076"/>
          <ac:spMkLst>
            <pc:docMk/>
            <pc:sldMk cId="3558340114" sldId="267"/>
            <ac:spMk id="3" creationId="{588FB0D7-CD00-87DD-501C-1B1CBC40992E}"/>
          </ac:spMkLst>
        </pc:spChg>
        <pc:picChg chg="add mod">
          <ac:chgData name="jesus.david.chavez.rojas.r@gmail.com" userId="9e65d3c5bb44491d" providerId="LiveId" clId="{406A49A1-9AC9-437B-8FCB-F1A4D1F6E984}" dt="2023-03-14T01:44:43.461" v="1866" actId="1076"/>
          <ac:picMkLst>
            <pc:docMk/>
            <pc:sldMk cId="3558340114" sldId="267"/>
            <ac:picMk id="10242" creationId="{EFBBC2EE-D0D0-2EC4-6CBF-23C367B7C159}"/>
          </ac:picMkLst>
        </pc:picChg>
        <pc:picChg chg="add mod">
          <ac:chgData name="jesus.david.chavez.rojas.r@gmail.com" userId="9e65d3c5bb44491d" providerId="LiveId" clId="{406A49A1-9AC9-437B-8FCB-F1A4D1F6E984}" dt="2023-03-14T01:44:55.610" v="1871" actId="14100"/>
          <ac:picMkLst>
            <pc:docMk/>
            <pc:sldMk cId="3558340114" sldId="267"/>
            <ac:picMk id="10244" creationId="{D617667B-C934-6AEF-B761-189135731552}"/>
          </ac:picMkLst>
        </pc:picChg>
      </pc:sldChg>
      <pc:sldChg chg="addSp modSp new mod">
        <pc:chgData name="jesus.david.chavez.rojas.r@gmail.com" userId="9e65d3c5bb44491d" providerId="LiveId" clId="{406A49A1-9AC9-437B-8FCB-F1A4D1F6E984}" dt="2023-03-14T01:48:04.980" v="1889" actId="14100"/>
        <pc:sldMkLst>
          <pc:docMk/>
          <pc:sldMk cId="2429859545" sldId="268"/>
        </pc:sldMkLst>
        <pc:spChg chg="mod">
          <ac:chgData name="jesus.david.chavez.rojas.r@gmail.com" userId="9e65d3c5bb44491d" providerId="LiveId" clId="{406A49A1-9AC9-437B-8FCB-F1A4D1F6E984}" dt="2023-03-14T01:45:07.941" v="1875" actId="14100"/>
          <ac:spMkLst>
            <pc:docMk/>
            <pc:sldMk cId="2429859545" sldId="268"/>
            <ac:spMk id="2" creationId="{67F524C0-524F-2CDE-7AD3-A1B674123A91}"/>
          </ac:spMkLst>
        </pc:spChg>
        <pc:spChg chg="mod">
          <ac:chgData name="jesus.david.chavez.rojas.r@gmail.com" userId="9e65d3c5bb44491d" providerId="LiveId" clId="{406A49A1-9AC9-437B-8FCB-F1A4D1F6E984}" dt="2023-03-14T01:45:12.813" v="1876" actId="1076"/>
          <ac:spMkLst>
            <pc:docMk/>
            <pc:sldMk cId="2429859545" sldId="268"/>
            <ac:spMk id="3" creationId="{88329D3C-694B-831A-330C-10F28AC9AF44}"/>
          </ac:spMkLst>
        </pc:spChg>
        <pc:picChg chg="add mod">
          <ac:chgData name="jesus.david.chavez.rojas.r@gmail.com" userId="9e65d3c5bb44491d" providerId="LiveId" clId="{406A49A1-9AC9-437B-8FCB-F1A4D1F6E984}" dt="2023-03-14T01:47:38.484" v="1883" actId="14100"/>
          <ac:picMkLst>
            <pc:docMk/>
            <pc:sldMk cId="2429859545" sldId="268"/>
            <ac:picMk id="11266" creationId="{433F8F43-B994-F7CF-2051-B93BC514A844}"/>
          </ac:picMkLst>
        </pc:picChg>
        <pc:picChg chg="add mod">
          <ac:chgData name="jesus.david.chavez.rojas.r@gmail.com" userId="9e65d3c5bb44491d" providerId="LiveId" clId="{406A49A1-9AC9-437B-8FCB-F1A4D1F6E984}" dt="2023-03-14T01:48:04.980" v="1889" actId="14100"/>
          <ac:picMkLst>
            <pc:docMk/>
            <pc:sldMk cId="2429859545" sldId="268"/>
            <ac:picMk id="11268" creationId="{BCE56AE2-734F-025B-D32F-96BEC1496A18}"/>
          </ac:picMkLst>
        </pc:picChg>
      </pc:sldChg>
      <pc:sldChg chg="addSp modSp new mod">
        <pc:chgData name="jesus.david.chavez.rojas.r@gmail.com" userId="9e65d3c5bb44491d" providerId="LiveId" clId="{406A49A1-9AC9-437B-8FCB-F1A4D1F6E984}" dt="2023-03-14T01:49:37.308" v="1907" actId="1076"/>
        <pc:sldMkLst>
          <pc:docMk/>
          <pc:sldMk cId="141986951" sldId="269"/>
        </pc:sldMkLst>
        <pc:spChg chg="mod">
          <ac:chgData name="jesus.david.chavez.rojas.r@gmail.com" userId="9e65d3c5bb44491d" providerId="LiveId" clId="{406A49A1-9AC9-437B-8FCB-F1A4D1F6E984}" dt="2023-03-14T01:48:14.627" v="1893" actId="14100"/>
          <ac:spMkLst>
            <pc:docMk/>
            <pc:sldMk cId="141986951" sldId="269"/>
            <ac:spMk id="2" creationId="{B6B55D89-D991-B887-E3F5-064370037C73}"/>
          </ac:spMkLst>
        </pc:spChg>
        <pc:spChg chg="mod">
          <ac:chgData name="jesus.david.chavez.rojas.r@gmail.com" userId="9e65d3c5bb44491d" providerId="LiveId" clId="{406A49A1-9AC9-437B-8FCB-F1A4D1F6E984}" dt="2023-03-14T01:48:18.996" v="1894" actId="1076"/>
          <ac:spMkLst>
            <pc:docMk/>
            <pc:sldMk cId="141986951" sldId="269"/>
            <ac:spMk id="3" creationId="{66698470-48F7-A7C4-A791-E0AB1426CC37}"/>
          </ac:spMkLst>
        </pc:spChg>
        <pc:picChg chg="add mod">
          <ac:chgData name="jesus.david.chavez.rojas.r@gmail.com" userId="9e65d3c5bb44491d" providerId="LiveId" clId="{406A49A1-9AC9-437B-8FCB-F1A4D1F6E984}" dt="2023-03-14T01:49:16.437" v="1900" actId="14100"/>
          <ac:picMkLst>
            <pc:docMk/>
            <pc:sldMk cId="141986951" sldId="269"/>
            <ac:picMk id="12290" creationId="{1FACA734-BBE5-BB38-BBF5-19F461E93B05}"/>
          </ac:picMkLst>
        </pc:picChg>
        <pc:picChg chg="add mod">
          <ac:chgData name="jesus.david.chavez.rojas.r@gmail.com" userId="9e65d3c5bb44491d" providerId="LiveId" clId="{406A49A1-9AC9-437B-8FCB-F1A4D1F6E984}" dt="2023-03-14T01:49:37.308" v="1907" actId="1076"/>
          <ac:picMkLst>
            <pc:docMk/>
            <pc:sldMk cId="141986951" sldId="269"/>
            <ac:picMk id="12292" creationId="{B99A3053-72AD-57CF-CD76-19244DF82AD7}"/>
          </ac:picMkLst>
        </pc:picChg>
      </pc:sldChg>
      <pc:sldChg chg="addSp modSp new mod">
        <pc:chgData name="jesus.david.chavez.rojas.r@gmail.com" userId="9e65d3c5bb44491d" providerId="LiveId" clId="{406A49A1-9AC9-437B-8FCB-F1A4D1F6E984}" dt="2023-03-14T01:51:18.932" v="1926" actId="14100"/>
        <pc:sldMkLst>
          <pc:docMk/>
          <pc:sldMk cId="1307788556" sldId="270"/>
        </pc:sldMkLst>
        <pc:spChg chg="mod">
          <ac:chgData name="jesus.david.chavez.rojas.r@gmail.com" userId="9e65d3c5bb44491d" providerId="LiveId" clId="{406A49A1-9AC9-437B-8FCB-F1A4D1F6E984}" dt="2023-03-14T01:49:58.679" v="1909" actId="27636"/>
          <ac:spMkLst>
            <pc:docMk/>
            <pc:sldMk cId="1307788556" sldId="270"/>
            <ac:spMk id="2" creationId="{9119BBD3-E58D-8C8F-DC3B-BEC768801A0B}"/>
          </ac:spMkLst>
        </pc:spChg>
        <pc:spChg chg="mod">
          <ac:chgData name="jesus.david.chavez.rojas.r@gmail.com" userId="9e65d3c5bb44491d" providerId="LiveId" clId="{406A49A1-9AC9-437B-8FCB-F1A4D1F6E984}" dt="2023-03-14T01:50:02.022" v="1910" actId="1076"/>
          <ac:spMkLst>
            <pc:docMk/>
            <pc:sldMk cId="1307788556" sldId="270"/>
            <ac:spMk id="3" creationId="{6F83D4DC-1CC6-2E1F-138E-49D5528BDD6F}"/>
          </ac:spMkLst>
        </pc:spChg>
        <pc:picChg chg="add mod">
          <ac:chgData name="jesus.david.chavez.rojas.r@gmail.com" userId="9e65d3c5bb44491d" providerId="LiveId" clId="{406A49A1-9AC9-437B-8FCB-F1A4D1F6E984}" dt="2023-03-14T01:50:49.945" v="1919" actId="1076"/>
          <ac:picMkLst>
            <pc:docMk/>
            <pc:sldMk cId="1307788556" sldId="270"/>
            <ac:picMk id="13314" creationId="{51042A8A-77A7-C82F-5093-DB4BF0D8FE49}"/>
          </ac:picMkLst>
        </pc:picChg>
        <pc:picChg chg="add mod">
          <ac:chgData name="jesus.david.chavez.rojas.r@gmail.com" userId="9e65d3c5bb44491d" providerId="LiveId" clId="{406A49A1-9AC9-437B-8FCB-F1A4D1F6E984}" dt="2023-03-14T01:51:18.932" v="1926" actId="14100"/>
          <ac:picMkLst>
            <pc:docMk/>
            <pc:sldMk cId="1307788556" sldId="270"/>
            <ac:picMk id="13316" creationId="{3F3E1A3C-54A2-2773-B134-43163AEA247A}"/>
          </ac:picMkLst>
        </pc:picChg>
      </pc:sldChg>
      <pc:sldChg chg="addSp modSp new mod">
        <pc:chgData name="jesus.david.chavez.rojas.r@gmail.com" userId="9e65d3c5bb44491d" providerId="LiveId" clId="{406A49A1-9AC9-437B-8FCB-F1A4D1F6E984}" dt="2023-03-14T03:48:30.786" v="1938" actId="14100"/>
        <pc:sldMkLst>
          <pc:docMk/>
          <pc:sldMk cId="3231995151" sldId="271"/>
        </pc:sldMkLst>
        <pc:spChg chg="mod">
          <ac:chgData name="jesus.david.chavez.rojas.r@gmail.com" userId="9e65d3c5bb44491d" providerId="LiveId" clId="{406A49A1-9AC9-437B-8FCB-F1A4D1F6E984}" dt="2023-03-14T03:47:35.486" v="1928" actId="27636"/>
          <ac:spMkLst>
            <pc:docMk/>
            <pc:sldMk cId="3231995151" sldId="271"/>
            <ac:spMk id="2" creationId="{04F96260-EE14-C046-3974-04B9645CD0A5}"/>
          </ac:spMkLst>
        </pc:spChg>
        <pc:spChg chg="mod">
          <ac:chgData name="jesus.david.chavez.rojas.r@gmail.com" userId="9e65d3c5bb44491d" providerId="LiveId" clId="{406A49A1-9AC9-437B-8FCB-F1A4D1F6E984}" dt="2023-03-14T03:47:38.554" v="1929" actId="1076"/>
          <ac:spMkLst>
            <pc:docMk/>
            <pc:sldMk cId="3231995151" sldId="271"/>
            <ac:spMk id="3" creationId="{76CAFB67-BBD9-13BE-57D1-F69FC54D942F}"/>
          </ac:spMkLst>
        </pc:spChg>
        <pc:picChg chg="add mod">
          <ac:chgData name="jesus.david.chavez.rojas.r@gmail.com" userId="9e65d3c5bb44491d" providerId="LiveId" clId="{406A49A1-9AC9-437B-8FCB-F1A4D1F6E984}" dt="2023-03-14T03:48:10.843" v="1933" actId="14100"/>
          <ac:picMkLst>
            <pc:docMk/>
            <pc:sldMk cId="3231995151" sldId="271"/>
            <ac:picMk id="14338" creationId="{571A775F-4F8E-FF57-444D-F8AFC7CFD196}"/>
          </ac:picMkLst>
        </pc:picChg>
        <pc:picChg chg="add mod">
          <ac:chgData name="jesus.david.chavez.rojas.r@gmail.com" userId="9e65d3c5bb44491d" providerId="LiveId" clId="{406A49A1-9AC9-437B-8FCB-F1A4D1F6E984}" dt="2023-03-14T03:48:30.786" v="1938" actId="14100"/>
          <ac:picMkLst>
            <pc:docMk/>
            <pc:sldMk cId="3231995151" sldId="271"/>
            <ac:picMk id="14340" creationId="{256D1A05-E951-ABC3-D136-956C8A60FA51}"/>
          </ac:picMkLst>
        </pc:picChg>
      </pc:sldChg>
      <pc:sldChg chg="addSp modSp new mod">
        <pc:chgData name="jesus.david.chavez.rojas.r@gmail.com" userId="9e65d3c5bb44491d" providerId="LiveId" clId="{406A49A1-9AC9-437B-8FCB-F1A4D1F6E984}" dt="2023-03-14T03:49:58.723" v="1953" actId="14100"/>
        <pc:sldMkLst>
          <pc:docMk/>
          <pc:sldMk cId="3209598743" sldId="272"/>
        </pc:sldMkLst>
        <pc:spChg chg="mod">
          <ac:chgData name="jesus.david.chavez.rojas.r@gmail.com" userId="9e65d3c5bb44491d" providerId="LiveId" clId="{406A49A1-9AC9-437B-8FCB-F1A4D1F6E984}" dt="2023-03-14T03:48:40.234" v="1940" actId="27636"/>
          <ac:spMkLst>
            <pc:docMk/>
            <pc:sldMk cId="3209598743" sldId="272"/>
            <ac:spMk id="2" creationId="{9BEE2C1E-B92F-98C0-00A8-1616CEAAADB1}"/>
          </ac:spMkLst>
        </pc:spChg>
        <pc:spChg chg="mod">
          <ac:chgData name="jesus.david.chavez.rojas.r@gmail.com" userId="9e65d3c5bb44491d" providerId="LiveId" clId="{406A49A1-9AC9-437B-8FCB-F1A4D1F6E984}" dt="2023-03-14T03:48:42.482" v="1941" actId="1076"/>
          <ac:spMkLst>
            <pc:docMk/>
            <pc:sldMk cId="3209598743" sldId="272"/>
            <ac:spMk id="3" creationId="{49BCD29F-A279-F193-0D9B-E1ABA97B1624}"/>
          </ac:spMkLst>
        </pc:spChg>
        <pc:picChg chg="add mod">
          <ac:chgData name="jesus.david.chavez.rojas.r@gmail.com" userId="9e65d3c5bb44491d" providerId="LiveId" clId="{406A49A1-9AC9-437B-8FCB-F1A4D1F6E984}" dt="2023-03-14T03:49:21.515" v="1947" actId="1076"/>
          <ac:picMkLst>
            <pc:docMk/>
            <pc:sldMk cId="3209598743" sldId="272"/>
            <ac:picMk id="15362" creationId="{4E13996F-9B57-23F4-FF99-BC0039C682B9}"/>
          </ac:picMkLst>
        </pc:picChg>
        <pc:picChg chg="add mod">
          <ac:chgData name="jesus.david.chavez.rojas.r@gmail.com" userId="9e65d3c5bb44491d" providerId="LiveId" clId="{406A49A1-9AC9-437B-8FCB-F1A4D1F6E984}" dt="2023-03-14T03:49:58.723" v="1953" actId="14100"/>
          <ac:picMkLst>
            <pc:docMk/>
            <pc:sldMk cId="3209598743" sldId="272"/>
            <ac:picMk id="15364" creationId="{D8EBF770-B815-C8D2-B893-DB2BD65DA184}"/>
          </ac:picMkLst>
        </pc:picChg>
      </pc:sldChg>
      <pc:sldChg chg="addSp modSp new mod">
        <pc:chgData name="jesus.david.chavez.rojas.r@gmail.com" userId="9e65d3c5bb44491d" providerId="LiveId" clId="{406A49A1-9AC9-437B-8FCB-F1A4D1F6E984}" dt="2023-03-14T03:51:50.859" v="1967" actId="14100"/>
        <pc:sldMkLst>
          <pc:docMk/>
          <pc:sldMk cId="2936136681" sldId="273"/>
        </pc:sldMkLst>
        <pc:spChg chg="mod">
          <ac:chgData name="jesus.david.chavez.rojas.r@gmail.com" userId="9e65d3c5bb44491d" providerId="LiveId" clId="{406A49A1-9AC9-437B-8FCB-F1A4D1F6E984}" dt="2023-03-14T03:50:31.957" v="1954" actId="14100"/>
          <ac:spMkLst>
            <pc:docMk/>
            <pc:sldMk cId="2936136681" sldId="273"/>
            <ac:spMk id="2" creationId="{9CF651FA-EC32-390A-7742-706BD3D5D93A}"/>
          </ac:spMkLst>
        </pc:spChg>
        <pc:spChg chg="mod">
          <ac:chgData name="jesus.david.chavez.rojas.r@gmail.com" userId="9e65d3c5bb44491d" providerId="LiveId" clId="{406A49A1-9AC9-437B-8FCB-F1A4D1F6E984}" dt="2023-03-14T03:50:36.699" v="1955" actId="1076"/>
          <ac:spMkLst>
            <pc:docMk/>
            <pc:sldMk cId="2936136681" sldId="273"/>
            <ac:spMk id="3" creationId="{DD720E37-D547-DB3A-D515-24410C313758}"/>
          </ac:spMkLst>
        </pc:spChg>
        <pc:picChg chg="add mod">
          <ac:chgData name="jesus.david.chavez.rojas.r@gmail.com" userId="9e65d3c5bb44491d" providerId="LiveId" clId="{406A49A1-9AC9-437B-8FCB-F1A4D1F6E984}" dt="2023-03-14T03:51:27.290" v="1960" actId="14100"/>
          <ac:picMkLst>
            <pc:docMk/>
            <pc:sldMk cId="2936136681" sldId="273"/>
            <ac:picMk id="16386" creationId="{F4D7373A-DF4E-4F7E-9386-95A4FC9F002C}"/>
          </ac:picMkLst>
        </pc:picChg>
        <pc:picChg chg="add mod">
          <ac:chgData name="jesus.david.chavez.rojas.r@gmail.com" userId="9e65d3c5bb44491d" providerId="LiveId" clId="{406A49A1-9AC9-437B-8FCB-F1A4D1F6E984}" dt="2023-03-14T03:51:50.859" v="1967" actId="14100"/>
          <ac:picMkLst>
            <pc:docMk/>
            <pc:sldMk cId="2936136681" sldId="273"/>
            <ac:picMk id="16388" creationId="{59D6C7DB-E98D-6C1C-AC25-F22BD0D7CE0E}"/>
          </ac:picMkLst>
        </pc:picChg>
      </pc:sldChg>
      <pc:sldChg chg="addSp modSp new mod">
        <pc:chgData name="jesus.david.chavez.rojas.r@gmail.com" userId="9e65d3c5bb44491d" providerId="LiveId" clId="{406A49A1-9AC9-437B-8FCB-F1A4D1F6E984}" dt="2023-03-14T03:53:39.738" v="1981" actId="14100"/>
        <pc:sldMkLst>
          <pc:docMk/>
          <pc:sldMk cId="355087043" sldId="274"/>
        </pc:sldMkLst>
        <pc:spChg chg="mod">
          <ac:chgData name="jesus.david.chavez.rojas.r@gmail.com" userId="9e65d3c5bb44491d" providerId="LiveId" clId="{406A49A1-9AC9-437B-8FCB-F1A4D1F6E984}" dt="2023-03-14T03:51:58.490" v="1969" actId="27636"/>
          <ac:spMkLst>
            <pc:docMk/>
            <pc:sldMk cId="355087043" sldId="274"/>
            <ac:spMk id="2" creationId="{A98B48D5-274A-5844-A9D4-A6AED77E21CB}"/>
          </ac:spMkLst>
        </pc:spChg>
        <pc:spChg chg="mod">
          <ac:chgData name="jesus.david.chavez.rojas.r@gmail.com" userId="9e65d3c5bb44491d" providerId="LiveId" clId="{406A49A1-9AC9-437B-8FCB-F1A4D1F6E984}" dt="2023-03-14T03:52:02.243" v="1970" actId="1076"/>
          <ac:spMkLst>
            <pc:docMk/>
            <pc:sldMk cId="355087043" sldId="274"/>
            <ac:spMk id="3" creationId="{7D61EFEA-B1CF-D362-7991-9DC9457D8451}"/>
          </ac:spMkLst>
        </pc:spChg>
        <pc:picChg chg="add mod">
          <ac:chgData name="jesus.david.chavez.rojas.r@gmail.com" userId="9e65d3c5bb44491d" providerId="LiveId" clId="{406A49A1-9AC9-437B-8FCB-F1A4D1F6E984}" dt="2023-03-14T03:53:14.922" v="1977" actId="1076"/>
          <ac:picMkLst>
            <pc:docMk/>
            <pc:sldMk cId="355087043" sldId="274"/>
            <ac:picMk id="17410" creationId="{338850BE-A46E-216B-D254-9C2B581644C6}"/>
          </ac:picMkLst>
        </pc:picChg>
        <pc:picChg chg="add mod">
          <ac:chgData name="jesus.david.chavez.rojas.r@gmail.com" userId="9e65d3c5bb44491d" providerId="LiveId" clId="{406A49A1-9AC9-437B-8FCB-F1A4D1F6E984}" dt="2023-03-14T03:53:39.738" v="1981" actId="14100"/>
          <ac:picMkLst>
            <pc:docMk/>
            <pc:sldMk cId="355087043" sldId="274"/>
            <ac:picMk id="17412" creationId="{77291BD1-C4EB-58CE-508A-BC50DE5672EF}"/>
          </ac:picMkLst>
        </pc:picChg>
      </pc:sldChg>
      <pc:sldChg chg="addSp modSp new mod">
        <pc:chgData name="jesus.david.chavez.rojas.r@gmail.com" userId="9e65d3c5bb44491d" providerId="LiveId" clId="{406A49A1-9AC9-437B-8FCB-F1A4D1F6E984}" dt="2023-03-14T03:54:48.371" v="1995" actId="14100"/>
        <pc:sldMkLst>
          <pc:docMk/>
          <pc:sldMk cId="1427660827" sldId="275"/>
        </pc:sldMkLst>
        <pc:spChg chg="mod">
          <ac:chgData name="jesus.david.chavez.rojas.r@gmail.com" userId="9e65d3c5bb44491d" providerId="LiveId" clId="{406A49A1-9AC9-437B-8FCB-F1A4D1F6E984}" dt="2023-03-14T03:53:48.253" v="1983" actId="1076"/>
          <ac:spMkLst>
            <pc:docMk/>
            <pc:sldMk cId="1427660827" sldId="275"/>
            <ac:spMk id="2" creationId="{E6258600-E299-CAD1-15FF-BB6C5564E80A}"/>
          </ac:spMkLst>
        </pc:spChg>
        <pc:spChg chg="mod">
          <ac:chgData name="jesus.david.chavez.rojas.r@gmail.com" userId="9e65d3c5bb44491d" providerId="LiveId" clId="{406A49A1-9AC9-437B-8FCB-F1A4D1F6E984}" dt="2023-03-14T03:53:53.794" v="1984" actId="1076"/>
          <ac:spMkLst>
            <pc:docMk/>
            <pc:sldMk cId="1427660827" sldId="275"/>
            <ac:spMk id="3" creationId="{CF99198E-6D70-ED9D-AB81-416872A73E82}"/>
          </ac:spMkLst>
        </pc:spChg>
        <pc:picChg chg="add mod">
          <ac:chgData name="jesus.david.chavez.rojas.r@gmail.com" userId="9e65d3c5bb44491d" providerId="LiveId" clId="{406A49A1-9AC9-437B-8FCB-F1A4D1F6E984}" dt="2023-03-14T03:54:22.712" v="1989" actId="1076"/>
          <ac:picMkLst>
            <pc:docMk/>
            <pc:sldMk cId="1427660827" sldId="275"/>
            <ac:picMk id="18434" creationId="{E8B57D3E-9419-7422-A768-5A2CFB7081E0}"/>
          </ac:picMkLst>
        </pc:picChg>
        <pc:picChg chg="add mod">
          <ac:chgData name="jesus.david.chavez.rojas.r@gmail.com" userId="9e65d3c5bb44491d" providerId="LiveId" clId="{406A49A1-9AC9-437B-8FCB-F1A4D1F6E984}" dt="2023-03-14T03:54:48.371" v="1995" actId="14100"/>
          <ac:picMkLst>
            <pc:docMk/>
            <pc:sldMk cId="1427660827" sldId="275"/>
            <ac:picMk id="18436" creationId="{9FE3072B-B5E4-B13A-A2E3-5B2BB61851D5}"/>
          </ac:picMkLst>
        </pc:picChg>
      </pc:sldChg>
      <pc:sldChg chg="addSp modSp new mod">
        <pc:chgData name="jesus.david.chavez.rojas.r@gmail.com" userId="9e65d3c5bb44491d" providerId="LiveId" clId="{406A49A1-9AC9-437B-8FCB-F1A4D1F6E984}" dt="2023-03-14T03:56:13.584" v="2008" actId="14100"/>
        <pc:sldMkLst>
          <pc:docMk/>
          <pc:sldMk cId="2187270832" sldId="276"/>
        </pc:sldMkLst>
        <pc:spChg chg="mod">
          <ac:chgData name="jesus.david.chavez.rojas.r@gmail.com" userId="9e65d3c5bb44491d" providerId="LiveId" clId="{406A49A1-9AC9-437B-8FCB-F1A4D1F6E984}" dt="2023-03-14T03:55:04.483" v="1999" actId="14100"/>
          <ac:spMkLst>
            <pc:docMk/>
            <pc:sldMk cId="2187270832" sldId="276"/>
            <ac:spMk id="2" creationId="{321C67D1-7BD3-980E-48EF-EF3D43CC37AC}"/>
          </ac:spMkLst>
        </pc:spChg>
        <pc:spChg chg="mod">
          <ac:chgData name="jesus.david.chavez.rojas.r@gmail.com" userId="9e65d3c5bb44491d" providerId="LiveId" clId="{406A49A1-9AC9-437B-8FCB-F1A4D1F6E984}" dt="2023-03-14T03:55:37.154" v="2001" actId="1076"/>
          <ac:spMkLst>
            <pc:docMk/>
            <pc:sldMk cId="2187270832" sldId="276"/>
            <ac:spMk id="3" creationId="{59C347DC-4732-4F83-5DA1-DB756278DE0E}"/>
          </ac:spMkLst>
        </pc:spChg>
        <pc:picChg chg="add mod">
          <ac:chgData name="jesus.david.chavez.rojas.r@gmail.com" userId="9e65d3c5bb44491d" providerId="LiveId" clId="{406A49A1-9AC9-437B-8FCB-F1A4D1F6E984}" dt="2023-03-14T03:55:41.715" v="2002" actId="1076"/>
          <ac:picMkLst>
            <pc:docMk/>
            <pc:sldMk cId="2187270832" sldId="276"/>
            <ac:picMk id="19458" creationId="{B5B7DFA5-7F88-9582-9F53-41A26ED204F0}"/>
          </ac:picMkLst>
        </pc:picChg>
        <pc:picChg chg="add mod">
          <ac:chgData name="jesus.david.chavez.rojas.r@gmail.com" userId="9e65d3c5bb44491d" providerId="LiveId" clId="{406A49A1-9AC9-437B-8FCB-F1A4D1F6E984}" dt="2023-03-14T03:56:13.584" v="2008" actId="14100"/>
          <ac:picMkLst>
            <pc:docMk/>
            <pc:sldMk cId="2187270832" sldId="276"/>
            <ac:picMk id="19460" creationId="{DBCD8AD6-1964-1811-6B60-999D4BEFFF8B}"/>
          </ac:picMkLst>
        </pc:picChg>
      </pc:sldChg>
      <pc:sldChg chg="addSp modSp new mod">
        <pc:chgData name="jesus.david.chavez.rojas.r@gmail.com" userId="9e65d3c5bb44491d" providerId="LiveId" clId="{406A49A1-9AC9-437B-8FCB-F1A4D1F6E984}" dt="2023-03-14T03:58:19.290" v="2018" actId="1076"/>
        <pc:sldMkLst>
          <pc:docMk/>
          <pc:sldMk cId="3202512280" sldId="277"/>
        </pc:sldMkLst>
        <pc:spChg chg="mod">
          <ac:chgData name="jesus.david.chavez.rojas.r@gmail.com" userId="9e65d3c5bb44491d" providerId="LiveId" clId="{406A49A1-9AC9-437B-8FCB-F1A4D1F6E984}" dt="2023-03-14T03:56:24.314" v="2010" actId="1076"/>
          <ac:spMkLst>
            <pc:docMk/>
            <pc:sldMk cId="3202512280" sldId="277"/>
            <ac:spMk id="2" creationId="{9F5F8300-45B5-C027-2038-1C1B436F6846}"/>
          </ac:spMkLst>
        </pc:spChg>
        <pc:spChg chg="mod">
          <ac:chgData name="jesus.david.chavez.rojas.r@gmail.com" userId="9e65d3c5bb44491d" providerId="LiveId" clId="{406A49A1-9AC9-437B-8FCB-F1A4D1F6E984}" dt="2023-03-14T03:56:27.418" v="2011" actId="1076"/>
          <ac:spMkLst>
            <pc:docMk/>
            <pc:sldMk cId="3202512280" sldId="277"/>
            <ac:spMk id="3" creationId="{F3CBE522-79A7-7174-3456-45A27A565783}"/>
          </ac:spMkLst>
        </pc:spChg>
        <pc:picChg chg="add mod">
          <ac:chgData name="jesus.david.chavez.rojas.r@gmail.com" userId="9e65d3c5bb44491d" providerId="LiveId" clId="{406A49A1-9AC9-437B-8FCB-F1A4D1F6E984}" dt="2023-03-14T03:58:19.290" v="2018" actId="1076"/>
          <ac:picMkLst>
            <pc:docMk/>
            <pc:sldMk cId="3202512280" sldId="277"/>
            <ac:picMk id="20482" creationId="{05C03063-392D-1F84-A537-BDC84775CE8D}"/>
          </ac:picMkLst>
        </pc:picChg>
      </pc:sldChg>
      <pc:sldChg chg="modSp new mod">
        <pc:chgData name="jesus.david.chavez.rojas.r@gmail.com" userId="9e65d3c5bb44491d" providerId="LiveId" clId="{406A49A1-9AC9-437B-8FCB-F1A4D1F6E984}" dt="2023-03-13T03:44:47.889" v="1387" actId="12"/>
        <pc:sldMkLst>
          <pc:docMk/>
          <pc:sldMk cId="2080668420" sldId="278"/>
        </pc:sldMkLst>
        <pc:spChg chg="mod">
          <ac:chgData name="jesus.david.chavez.rojas.r@gmail.com" userId="9e65d3c5bb44491d" providerId="LiveId" clId="{406A49A1-9AC9-437B-8FCB-F1A4D1F6E984}" dt="2023-03-13T03:44:00.815" v="1371" actId="122"/>
          <ac:spMkLst>
            <pc:docMk/>
            <pc:sldMk cId="2080668420" sldId="278"/>
            <ac:spMk id="2" creationId="{59C90BA1-E75F-3381-5015-0CA600FADE4B}"/>
          </ac:spMkLst>
        </pc:spChg>
        <pc:spChg chg="mod">
          <ac:chgData name="jesus.david.chavez.rojas.r@gmail.com" userId="9e65d3c5bb44491d" providerId="LiveId" clId="{406A49A1-9AC9-437B-8FCB-F1A4D1F6E984}" dt="2023-03-13T03:44:47.889" v="1387" actId="12"/>
          <ac:spMkLst>
            <pc:docMk/>
            <pc:sldMk cId="2080668420" sldId="278"/>
            <ac:spMk id="3" creationId="{8E842529-624D-DDFD-B573-C4F3E6277B3F}"/>
          </ac:spMkLst>
        </pc:spChg>
      </pc:sldChg>
      <pc:sldChg chg="addSp modSp new mod">
        <pc:chgData name="jesus.david.chavez.rojas.r@gmail.com" userId="9e65d3c5bb44491d" providerId="LiveId" clId="{406A49A1-9AC9-437B-8FCB-F1A4D1F6E984}" dt="2023-03-14T03:59:43.810" v="2031" actId="1076"/>
        <pc:sldMkLst>
          <pc:docMk/>
          <pc:sldMk cId="524131490" sldId="279"/>
        </pc:sldMkLst>
        <pc:spChg chg="mod">
          <ac:chgData name="jesus.david.chavez.rojas.r@gmail.com" userId="9e65d3c5bb44491d" providerId="LiveId" clId="{406A49A1-9AC9-437B-8FCB-F1A4D1F6E984}" dt="2023-03-14T03:58:31.138" v="2020" actId="1076"/>
          <ac:spMkLst>
            <pc:docMk/>
            <pc:sldMk cId="524131490" sldId="279"/>
            <ac:spMk id="2" creationId="{C6251ABB-BD73-E0DE-3BD1-73C5C1CA15A6}"/>
          </ac:spMkLst>
        </pc:spChg>
        <pc:spChg chg="mod">
          <ac:chgData name="jesus.david.chavez.rojas.r@gmail.com" userId="9e65d3c5bb44491d" providerId="LiveId" clId="{406A49A1-9AC9-437B-8FCB-F1A4D1F6E984}" dt="2023-03-14T03:58:34.451" v="2021" actId="1076"/>
          <ac:spMkLst>
            <pc:docMk/>
            <pc:sldMk cId="524131490" sldId="279"/>
            <ac:spMk id="3" creationId="{AE8E99FB-6660-654F-8187-2114C7A2CE34}"/>
          </ac:spMkLst>
        </pc:spChg>
        <pc:picChg chg="add mod">
          <ac:chgData name="jesus.david.chavez.rojas.r@gmail.com" userId="9e65d3c5bb44491d" providerId="LiveId" clId="{406A49A1-9AC9-437B-8FCB-F1A4D1F6E984}" dt="2023-03-14T03:59:43.810" v="2031" actId="1076"/>
          <ac:picMkLst>
            <pc:docMk/>
            <pc:sldMk cId="524131490" sldId="279"/>
            <ac:picMk id="21506" creationId="{875A6EF1-2856-C659-021E-3F2E7989DE2F}"/>
          </ac:picMkLst>
        </pc:picChg>
      </pc:sldChg>
      <pc:sldChg chg="modSp new del mod">
        <pc:chgData name="jesus.david.chavez.rojas.r@gmail.com" userId="9e65d3c5bb44491d" providerId="LiveId" clId="{406A49A1-9AC9-437B-8FCB-F1A4D1F6E984}" dt="2023-03-13T03:56:35.629" v="1492" actId="2696"/>
        <pc:sldMkLst>
          <pc:docMk/>
          <pc:sldMk cId="230819210" sldId="280"/>
        </pc:sldMkLst>
        <pc:spChg chg="mod">
          <ac:chgData name="jesus.david.chavez.rojas.r@gmail.com" userId="9e65d3c5bb44491d" providerId="LiveId" clId="{406A49A1-9AC9-437B-8FCB-F1A4D1F6E984}" dt="2023-03-13T03:54:27.207" v="1476" actId="20577"/>
          <ac:spMkLst>
            <pc:docMk/>
            <pc:sldMk cId="230819210" sldId="280"/>
            <ac:spMk id="2" creationId="{89C0584A-32D5-F1ED-E08F-1870FCFA13B3}"/>
          </ac:spMkLst>
        </pc:spChg>
        <pc:spChg chg="mod">
          <ac:chgData name="jesus.david.chavez.rojas.r@gmail.com" userId="9e65d3c5bb44491d" providerId="LiveId" clId="{406A49A1-9AC9-437B-8FCB-F1A4D1F6E984}" dt="2023-03-13T03:55:42.901" v="1486" actId="5793"/>
          <ac:spMkLst>
            <pc:docMk/>
            <pc:sldMk cId="230819210" sldId="280"/>
            <ac:spMk id="3" creationId="{ADEB03BE-0B4A-6203-2A4D-7A925C8B8540}"/>
          </ac:spMkLst>
        </pc:spChg>
      </pc:sldChg>
      <pc:sldChg chg="addSp modSp new mod">
        <pc:chgData name="jesus.david.chavez.rojas.r@gmail.com" userId="9e65d3c5bb44491d" providerId="LiveId" clId="{406A49A1-9AC9-437B-8FCB-F1A4D1F6E984}" dt="2023-03-14T04:01:14.590" v="2038" actId="1076"/>
        <pc:sldMkLst>
          <pc:docMk/>
          <pc:sldMk cId="2744175330" sldId="281"/>
        </pc:sldMkLst>
        <pc:spChg chg="mod">
          <ac:chgData name="jesus.david.chavez.rojas.r@gmail.com" userId="9e65d3c5bb44491d" providerId="LiveId" clId="{406A49A1-9AC9-437B-8FCB-F1A4D1F6E984}" dt="2023-03-14T04:00:09.948" v="2034" actId="14100"/>
          <ac:spMkLst>
            <pc:docMk/>
            <pc:sldMk cId="2744175330" sldId="281"/>
            <ac:spMk id="2" creationId="{66181ED5-3A93-973A-01EA-3939875FE2BF}"/>
          </ac:spMkLst>
        </pc:spChg>
        <pc:spChg chg="mod">
          <ac:chgData name="jesus.david.chavez.rojas.r@gmail.com" userId="9e65d3c5bb44491d" providerId="LiveId" clId="{406A49A1-9AC9-437B-8FCB-F1A4D1F6E984}" dt="2023-03-14T04:01:10.551" v="2037" actId="1076"/>
          <ac:spMkLst>
            <pc:docMk/>
            <pc:sldMk cId="2744175330" sldId="281"/>
            <ac:spMk id="3" creationId="{72A63C19-7AC0-C383-3778-CCF879A9408A}"/>
          </ac:spMkLst>
        </pc:spChg>
        <pc:picChg chg="add mod">
          <ac:chgData name="jesus.david.chavez.rojas.r@gmail.com" userId="9e65d3c5bb44491d" providerId="LiveId" clId="{406A49A1-9AC9-437B-8FCB-F1A4D1F6E984}" dt="2023-03-14T04:01:14.590" v="2038" actId="1076"/>
          <ac:picMkLst>
            <pc:docMk/>
            <pc:sldMk cId="2744175330" sldId="281"/>
            <ac:picMk id="22530" creationId="{1AC4AD4C-A651-6B44-D9BA-56527150A0CF}"/>
          </ac:picMkLst>
        </pc:picChg>
      </pc:sldChg>
      <pc:sldChg chg="addSp modSp new mod">
        <pc:chgData name="jesus.david.chavez.rojas.r@gmail.com" userId="9e65d3c5bb44491d" providerId="LiveId" clId="{406A49A1-9AC9-437B-8FCB-F1A4D1F6E984}" dt="2023-03-14T04:02:57.938" v="2046" actId="14100"/>
        <pc:sldMkLst>
          <pc:docMk/>
          <pc:sldMk cId="82548619" sldId="282"/>
        </pc:sldMkLst>
        <pc:spChg chg="mod">
          <ac:chgData name="jesus.david.chavez.rojas.r@gmail.com" userId="9e65d3c5bb44491d" providerId="LiveId" clId="{406A49A1-9AC9-437B-8FCB-F1A4D1F6E984}" dt="2023-03-13T03:58:47.172" v="1502" actId="122"/>
          <ac:spMkLst>
            <pc:docMk/>
            <pc:sldMk cId="82548619" sldId="282"/>
            <ac:spMk id="2" creationId="{09604700-86C6-5C7A-23F7-9A7544FDD38A}"/>
          </ac:spMkLst>
        </pc:spChg>
        <pc:spChg chg="mod">
          <ac:chgData name="jesus.david.chavez.rojas.r@gmail.com" userId="9e65d3c5bb44491d" providerId="LiveId" clId="{406A49A1-9AC9-437B-8FCB-F1A4D1F6E984}" dt="2023-03-14T04:02:52.818" v="2045" actId="1076"/>
          <ac:spMkLst>
            <pc:docMk/>
            <pc:sldMk cId="82548619" sldId="282"/>
            <ac:spMk id="3" creationId="{F6EF675F-2F5F-E991-5960-C9E1B2CEE50D}"/>
          </ac:spMkLst>
        </pc:spChg>
        <pc:picChg chg="add mod">
          <ac:chgData name="jesus.david.chavez.rojas.r@gmail.com" userId="9e65d3c5bb44491d" providerId="LiveId" clId="{406A49A1-9AC9-437B-8FCB-F1A4D1F6E984}" dt="2023-03-14T04:02:57.938" v="2046" actId="14100"/>
          <ac:picMkLst>
            <pc:docMk/>
            <pc:sldMk cId="82548619" sldId="282"/>
            <ac:picMk id="23554" creationId="{7B70513D-CBA0-8CD4-8F25-854F38A57A09}"/>
          </ac:picMkLst>
        </pc:picChg>
      </pc:sldChg>
      <pc:sldChg chg="addSp delSp modSp new mod">
        <pc:chgData name="jesus.david.chavez.rojas.r@gmail.com" userId="9e65d3c5bb44491d" providerId="LiveId" clId="{406A49A1-9AC9-437B-8FCB-F1A4D1F6E984}" dt="2023-03-14T04:04:15.513" v="2050" actId="1076"/>
        <pc:sldMkLst>
          <pc:docMk/>
          <pc:sldMk cId="1725376555" sldId="283"/>
        </pc:sldMkLst>
        <pc:spChg chg="mod">
          <ac:chgData name="jesus.david.chavez.rojas.r@gmail.com" userId="9e65d3c5bb44491d" providerId="LiveId" clId="{406A49A1-9AC9-437B-8FCB-F1A4D1F6E984}" dt="2023-03-13T04:01:05.741" v="1509" actId="122"/>
          <ac:spMkLst>
            <pc:docMk/>
            <pc:sldMk cId="1725376555" sldId="283"/>
            <ac:spMk id="2" creationId="{270F33B1-5AA7-FDAA-FE3D-ADAE9F7D2440}"/>
          </ac:spMkLst>
        </pc:spChg>
        <pc:spChg chg="mod">
          <ac:chgData name="jesus.david.chavez.rojas.r@gmail.com" userId="9e65d3c5bb44491d" providerId="LiveId" clId="{406A49A1-9AC9-437B-8FCB-F1A4D1F6E984}" dt="2023-03-13T04:03:26.915" v="1638" actId="20577"/>
          <ac:spMkLst>
            <pc:docMk/>
            <pc:sldMk cId="1725376555" sldId="283"/>
            <ac:spMk id="3" creationId="{F2985E7C-B04C-08B0-56C7-6F68CEFC2116}"/>
          </ac:spMkLst>
        </pc:spChg>
        <pc:picChg chg="add del">
          <ac:chgData name="jesus.david.chavez.rojas.r@gmail.com" userId="9e65d3c5bb44491d" providerId="LiveId" clId="{406A49A1-9AC9-437B-8FCB-F1A4D1F6E984}" dt="2023-03-14T04:03:56.348" v="2048"/>
          <ac:picMkLst>
            <pc:docMk/>
            <pc:sldMk cId="1725376555" sldId="283"/>
            <ac:picMk id="24578" creationId="{479E07F5-59AA-8B94-9285-13D765AEECC7}"/>
          </ac:picMkLst>
        </pc:picChg>
        <pc:picChg chg="add mod">
          <ac:chgData name="jesus.david.chavez.rojas.r@gmail.com" userId="9e65d3c5bb44491d" providerId="LiveId" clId="{406A49A1-9AC9-437B-8FCB-F1A4D1F6E984}" dt="2023-03-14T04:04:15.513" v="2050" actId="1076"/>
          <ac:picMkLst>
            <pc:docMk/>
            <pc:sldMk cId="1725376555" sldId="283"/>
            <ac:picMk id="24580" creationId="{F7BAAC29-2984-55C6-7E5C-693A54ECE8C5}"/>
          </ac:picMkLst>
        </pc:picChg>
      </pc:sldChg>
      <pc:sldChg chg="addSp modSp new mod">
        <pc:chgData name="jesus.david.chavez.rojas.r@gmail.com" userId="9e65d3c5bb44491d" providerId="LiveId" clId="{406A49A1-9AC9-437B-8FCB-F1A4D1F6E984}" dt="2023-03-14T04:05:41.003" v="2061" actId="14100"/>
        <pc:sldMkLst>
          <pc:docMk/>
          <pc:sldMk cId="4232089487" sldId="284"/>
        </pc:sldMkLst>
        <pc:spChg chg="mod">
          <ac:chgData name="jesus.david.chavez.rojas.r@gmail.com" userId="9e65d3c5bb44491d" providerId="LiveId" clId="{406A49A1-9AC9-437B-8FCB-F1A4D1F6E984}" dt="2023-03-14T04:04:26.658" v="2051" actId="14100"/>
          <ac:spMkLst>
            <pc:docMk/>
            <pc:sldMk cId="4232089487" sldId="284"/>
            <ac:spMk id="2" creationId="{32036F6A-E485-1949-A3A5-501DF735282E}"/>
          </ac:spMkLst>
        </pc:spChg>
        <pc:spChg chg="mod">
          <ac:chgData name="jesus.david.chavez.rojas.r@gmail.com" userId="9e65d3c5bb44491d" providerId="LiveId" clId="{406A49A1-9AC9-437B-8FCB-F1A4D1F6E984}" dt="2023-03-14T04:04:29.649" v="2052" actId="1076"/>
          <ac:spMkLst>
            <pc:docMk/>
            <pc:sldMk cId="4232089487" sldId="284"/>
            <ac:spMk id="3" creationId="{CA749B05-F453-3C27-05A8-B78BE8964A67}"/>
          </ac:spMkLst>
        </pc:spChg>
        <pc:picChg chg="add mod">
          <ac:chgData name="jesus.david.chavez.rojas.r@gmail.com" userId="9e65d3c5bb44491d" providerId="LiveId" clId="{406A49A1-9AC9-437B-8FCB-F1A4D1F6E984}" dt="2023-03-14T04:05:13.458" v="2056" actId="14100"/>
          <ac:picMkLst>
            <pc:docMk/>
            <pc:sldMk cId="4232089487" sldId="284"/>
            <ac:picMk id="25602" creationId="{5684D3EB-18DF-68DB-F65B-A6FD6E10A877}"/>
          </ac:picMkLst>
        </pc:picChg>
        <pc:picChg chg="add mod">
          <ac:chgData name="jesus.david.chavez.rojas.r@gmail.com" userId="9e65d3c5bb44491d" providerId="LiveId" clId="{406A49A1-9AC9-437B-8FCB-F1A4D1F6E984}" dt="2023-03-14T04:05:41.003" v="2061" actId="14100"/>
          <ac:picMkLst>
            <pc:docMk/>
            <pc:sldMk cId="4232089487" sldId="284"/>
            <ac:picMk id="25604" creationId="{8AC26E88-A784-D424-0795-7FB445899554}"/>
          </ac:picMkLst>
        </pc:picChg>
      </pc:sldChg>
      <pc:sldChg chg="addSp modSp new mod">
        <pc:chgData name="jesus.david.chavez.rojas.r@gmail.com" userId="9e65d3c5bb44491d" providerId="LiveId" clId="{406A49A1-9AC9-437B-8FCB-F1A4D1F6E984}" dt="2023-03-14T04:07:05.991" v="2070" actId="1076"/>
        <pc:sldMkLst>
          <pc:docMk/>
          <pc:sldMk cId="2095078415" sldId="285"/>
        </pc:sldMkLst>
        <pc:spChg chg="mod">
          <ac:chgData name="jesus.david.chavez.rojas.r@gmail.com" userId="9e65d3c5bb44491d" providerId="LiveId" clId="{406A49A1-9AC9-437B-8FCB-F1A4D1F6E984}" dt="2023-03-14T04:05:57.065" v="2062" actId="14100"/>
          <ac:spMkLst>
            <pc:docMk/>
            <pc:sldMk cId="2095078415" sldId="285"/>
            <ac:spMk id="2" creationId="{F7AEA154-CF20-BB27-C2CD-4BDFB8F1967B}"/>
          </ac:spMkLst>
        </pc:spChg>
        <pc:spChg chg="mod">
          <ac:chgData name="jesus.david.chavez.rojas.r@gmail.com" userId="9e65d3c5bb44491d" providerId="LiveId" clId="{406A49A1-9AC9-437B-8FCB-F1A4D1F6E984}" dt="2023-03-14T04:05:59.865" v="2063" actId="1076"/>
          <ac:spMkLst>
            <pc:docMk/>
            <pc:sldMk cId="2095078415" sldId="285"/>
            <ac:spMk id="3" creationId="{FBAEB29F-1636-8447-E4C7-B7E6CFC65488}"/>
          </ac:spMkLst>
        </pc:spChg>
        <pc:picChg chg="add mod">
          <ac:chgData name="jesus.david.chavez.rojas.r@gmail.com" userId="9e65d3c5bb44491d" providerId="LiveId" clId="{406A49A1-9AC9-437B-8FCB-F1A4D1F6E984}" dt="2023-03-14T04:07:05.991" v="2070" actId="1076"/>
          <ac:picMkLst>
            <pc:docMk/>
            <pc:sldMk cId="2095078415" sldId="285"/>
            <ac:picMk id="26626" creationId="{D0B72D84-8F2C-74F6-9B44-6B3E0F7AAC34}"/>
          </ac:picMkLst>
        </pc:picChg>
      </pc:sldChg>
      <pc:sldChg chg="addSp delSp modSp new mod">
        <pc:chgData name="jesus.david.chavez.rojas.r@gmail.com" userId="9e65d3c5bb44491d" providerId="LiveId" clId="{406A49A1-9AC9-437B-8FCB-F1A4D1F6E984}" dt="2023-03-14T04:08:26.673" v="2086" actId="1076"/>
        <pc:sldMkLst>
          <pc:docMk/>
          <pc:sldMk cId="1074966282" sldId="286"/>
        </pc:sldMkLst>
        <pc:spChg chg="mod">
          <ac:chgData name="jesus.david.chavez.rojas.r@gmail.com" userId="9e65d3c5bb44491d" providerId="LiveId" clId="{406A49A1-9AC9-437B-8FCB-F1A4D1F6E984}" dt="2023-03-14T04:07:13.264" v="2071" actId="14100"/>
          <ac:spMkLst>
            <pc:docMk/>
            <pc:sldMk cId="1074966282" sldId="286"/>
            <ac:spMk id="2" creationId="{AD3102CF-56B5-99EB-6080-8C641B6D6F6E}"/>
          </ac:spMkLst>
        </pc:spChg>
        <pc:spChg chg="mod">
          <ac:chgData name="jesus.david.chavez.rojas.r@gmail.com" userId="9e65d3c5bb44491d" providerId="LiveId" clId="{406A49A1-9AC9-437B-8FCB-F1A4D1F6E984}" dt="2023-03-14T04:07:17.561" v="2072" actId="1076"/>
          <ac:spMkLst>
            <pc:docMk/>
            <pc:sldMk cId="1074966282" sldId="286"/>
            <ac:spMk id="3" creationId="{7EF9A936-DA52-13D5-7429-D2F5743E84B6}"/>
          </ac:spMkLst>
        </pc:spChg>
        <pc:picChg chg="add del mod">
          <ac:chgData name="jesus.david.chavez.rojas.r@gmail.com" userId="9e65d3c5bb44491d" providerId="LiveId" clId="{406A49A1-9AC9-437B-8FCB-F1A4D1F6E984}" dt="2023-03-14T04:07:46.635" v="2076"/>
          <ac:picMkLst>
            <pc:docMk/>
            <pc:sldMk cId="1074966282" sldId="286"/>
            <ac:picMk id="27650" creationId="{6182870D-E8A9-B8F2-FBD5-93029EB30594}"/>
          </ac:picMkLst>
        </pc:picChg>
        <pc:picChg chg="add mod">
          <ac:chgData name="jesus.david.chavez.rojas.r@gmail.com" userId="9e65d3c5bb44491d" providerId="LiveId" clId="{406A49A1-9AC9-437B-8FCB-F1A4D1F6E984}" dt="2023-03-14T04:08:26.673" v="2086" actId="1076"/>
          <ac:picMkLst>
            <pc:docMk/>
            <pc:sldMk cId="1074966282" sldId="286"/>
            <ac:picMk id="27652" creationId="{30FE893C-7F4D-9F83-D694-79F9211D0B20}"/>
          </ac:picMkLst>
        </pc:picChg>
      </pc:sldChg>
      <pc:sldChg chg="addSp modSp new mod">
        <pc:chgData name="jesus.david.chavez.rojas.r@gmail.com" userId="9e65d3c5bb44491d" providerId="LiveId" clId="{406A49A1-9AC9-437B-8FCB-F1A4D1F6E984}" dt="2023-03-14T04:09:39.417" v="2099" actId="14100"/>
        <pc:sldMkLst>
          <pc:docMk/>
          <pc:sldMk cId="2346276838" sldId="287"/>
        </pc:sldMkLst>
        <pc:spChg chg="mod">
          <ac:chgData name="jesus.david.chavez.rojas.r@gmail.com" userId="9e65d3c5bb44491d" providerId="LiveId" clId="{406A49A1-9AC9-437B-8FCB-F1A4D1F6E984}" dt="2023-03-14T04:08:34.129" v="2088" actId="27636"/>
          <ac:spMkLst>
            <pc:docMk/>
            <pc:sldMk cId="2346276838" sldId="287"/>
            <ac:spMk id="2" creationId="{BC55799C-ADD8-B5EE-595F-55E252EFCF89}"/>
          </ac:spMkLst>
        </pc:spChg>
        <pc:spChg chg="mod">
          <ac:chgData name="jesus.david.chavez.rojas.r@gmail.com" userId="9e65d3c5bb44491d" providerId="LiveId" clId="{406A49A1-9AC9-437B-8FCB-F1A4D1F6E984}" dt="2023-03-14T04:08:37.290" v="2089" actId="1076"/>
          <ac:spMkLst>
            <pc:docMk/>
            <pc:sldMk cId="2346276838" sldId="287"/>
            <ac:spMk id="3" creationId="{0BE84271-F1C2-4576-3BED-40B7318A0357}"/>
          </ac:spMkLst>
        </pc:spChg>
        <pc:picChg chg="add mod">
          <ac:chgData name="jesus.david.chavez.rojas.r@gmail.com" userId="9e65d3c5bb44491d" providerId="LiveId" clId="{406A49A1-9AC9-437B-8FCB-F1A4D1F6E984}" dt="2023-03-14T04:09:21.073" v="2093" actId="14100"/>
          <ac:picMkLst>
            <pc:docMk/>
            <pc:sldMk cId="2346276838" sldId="287"/>
            <ac:picMk id="28674" creationId="{5AA5B983-D794-2AFE-3767-E37DC205215A}"/>
          </ac:picMkLst>
        </pc:picChg>
        <pc:picChg chg="add mod">
          <ac:chgData name="jesus.david.chavez.rojas.r@gmail.com" userId="9e65d3c5bb44491d" providerId="LiveId" clId="{406A49A1-9AC9-437B-8FCB-F1A4D1F6E984}" dt="2023-03-14T04:09:39.417" v="2099" actId="14100"/>
          <ac:picMkLst>
            <pc:docMk/>
            <pc:sldMk cId="2346276838" sldId="287"/>
            <ac:picMk id="28676" creationId="{172BC23C-04CF-4C8B-3AC6-F9F8E6F722AD}"/>
          </ac:picMkLst>
        </pc:picChg>
      </pc:sldChg>
      <pc:sldChg chg="addSp modSp new mod">
        <pc:chgData name="jesus.david.chavez.rojas.r@gmail.com" userId="9e65d3c5bb44491d" providerId="LiveId" clId="{406A49A1-9AC9-437B-8FCB-F1A4D1F6E984}" dt="2023-03-14T04:11:25.480" v="2109" actId="14100"/>
        <pc:sldMkLst>
          <pc:docMk/>
          <pc:sldMk cId="2363408635" sldId="288"/>
        </pc:sldMkLst>
        <pc:spChg chg="mod">
          <ac:chgData name="jesus.david.chavez.rojas.r@gmail.com" userId="9e65d3c5bb44491d" providerId="LiveId" clId="{406A49A1-9AC9-437B-8FCB-F1A4D1F6E984}" dt="2023-03-14T04:09:46.035" v="2100" actId="14100"/>
          <ac:spMkLst>
            <pc:docMk/>
            <pc:sldMk cId="2363408635" sldId="288"/>
            <ac:spMk id="2" creationId="{85D588DA-9756-446E-F156-A0D235B9B593}"/>
          </ac:spMkLst>
        </pc:spChg>
        <pc:spChg chg="mod">
          <ac:chgData name="jesus.david.chavez.rojas.r@gmail.com" userId="9e65d3c5bb44491d" providerId="LiveId" clId="{406A49A1-9AC9-437B-8FCB-F1A4D1F6E984}" dt="2023-03-14T04:09:49.281" v="2101" actId="1076"/>
          <ac:spMkLst>
            <pc:docMk/>
            <pc:sldMk cId="2363408635" sldId="288"/>
            <ac:spMk id="3" creationId="{A5446A42-F601-EE48-111C-A6D67422C7CF}"/>
          </ac:spMkLst>
        </pc:spChg>
        <pc:picChg chg="add mod">
          <ac:chgData name="jesus.david.chavez.rojas.r@gmail.com" userId="9e65d3c5bb44491d" providerId="LiveId" clId="{406A49A1-9AC9-437B-8FCB-F1A4D1F6E984}" dt="2023-03-14T04:10:47.777" v="2105" actId="1076"/>
          <ac:picMkLst>
            <pc:docMk/>
            <pc:sldMk cId="2363408635" sldId="288"/>
            <ac:picMk id="29698" creationId="{810C2D58-C3D3-6D62-772C-EFC771A746BE}"/>
          </ac:picMkLst>
        </pc:picChg>
        <pc:picChg chg="add mod">
          <ac:chgData name="jesus.david.chavez.rojas.r@gmail.com" userId="9e65d3c5bb44491d" providerId="LiveId" clId="{406A49A1-9AC9-437B-8FCB-F1A4D1F6E984}" dt="2023-03-14T04:11:25.480" v="2109" actId="14100"/>
          <ac:picMkLst>
            <pc:docMk/>
            <pc:sldMk cId="2363408635" sldId="288"/>
            <ac:picMk id="29700" creationId="{DC5BD8D4-1C2A-7F79-A267-4EF062404CDB}"/>
          </ac:picMkLst>
        </pc:picChg>
      </pc:sldChg>
      <pc:sldChg chg="modSp new mod ord">
        <pc:chgData name="jesus.david.chavez.rojas.r@gmail.com" userId="9e65d3c5bb44491d" providerId="LiveId" clId="{406A49A1-9AC9-437B-8FCB-F1A4D1F6E984}" dt="2023-03-14T04:00:03.425" v="2033" actId="1076"/>
        <pc:sldMkLst>
          <pc:docMk/>
          <pc:sldMk cId="3062480170" sldId="289"/>
        </pc:sldMkLst>
        <pc:spChg chg="mod">
          <ac:chgData name="jesus.david.chavez.rojas.r@gmail.com" userId="9e65d3c5bb44491d" providerId="LiveId" clId="{406A49A1-9AC9-437B-8FCB-F1A4D1F6E984}" dt="2023-03-14T03:59:59.266" v="2032" actId="14100"/>
          <ac:spMkLst>
            <pc:docMk/>
            <pc:sldMk cId="3062480170" sldId="289"/>
            <ac:spMk id="2" creationId="{39B9AEFD-0F78-AA4A-2E9A-223A765AE9DD}"/>
          </ac:spMkLst>
        </pc:spChg>
        <pc:spChg chg="mod">
          <ac:chgData name="jesus.david.chavez.rojas.r@gmail.com" userId="9e65d3c5bb44491d" providerId="LiveId" clId="{406A49A1-9AC9-437B-8FCB-F1A4D1F6E984}" dt="2023-03-14T04:00:03.425" v="2033" actId="1076"/>
          <ac:spMkLst>
            <pc:docMk/>
            <pc:sldMk cId="3062480170" sldId="289"/>
            <ac:spMk id="3" creationId="{7648C321-233B-3E95-97A9-C649B940BADC}"/>
          </ac:spMkLst>
        </pc:spChg>
      </pc:sldChg>
      <pc:sldChg chg="new del">
        <pc:chgData name="jesus.david.chavez.rojas.r@gmail.com" userId="9e65d3c5bb44491d" providerId="LiveId" clId="{406A49A1-9AC9-437B-8FCB-F1A4D1F6E984}" dt="2023-03-13T04:14:32.859" v="1732" actId="47"/>
        <pc:sldMkLst>
          <pc:docMk/>
          <pc:sldMk cId="2368687359" sldId="290"/>
        </pc:sldMkLst>
      </pc:sldChg>
      <pc:sldChg chg="addSp delSp modSp new mod ord modClrScheme modAnim chgLayout">
        <pc:chgData name="jesus.david.chavez.rojas.r@gmail.com" userId="9e65d3c5bb44491d" providerId="LiveId" clId="{406A49A1-9AC9-437B-8FCB-F1A4D1F6E984}" dt="2023-03-14T01:12:41.297" v="1795" actId="1076"/>
        <pc:sldMkLst>
          <pc:docMk/>
          <pc:sldMk cId="3441232541" sldId="290"/>
        </pc:sldMkLst>
        <pc:spChg chg="del">
          <ac:chgData name="jesus.david.chavez.rojas.r@gmail.com" userId="9e65d3c5bb44491d" providerId="LiveId" clId="{406A49A1-9AC9-437B-8FCB-F1A4D1F6E984}" dt="2023-03-14T00:52:48.386" v="1734" actId="700"/>
          <ac:spMkLst>
            <pc:docMk/>
            <pc:sldMk cId="3441232541" sldId="290"/>
            <ac:spMk id="2" creationId="{BD254CBE-C8D5-19EB-C4D6-D02B6EC628F1}"/>
          </ac:spMkLst>
        </pc:spChg>
        <pc:spChg chg="del">
          <ac:chgData name="jesus.david.chavez.rojas.r@gmail.com" userId="9e65d3c5bb44491d" providerId="LiveId" clId="{406A49A1-9AC9-437B-8FCB-F1A4D1F6E984}" dt="2023-03-14T00:52:48.386" v="1734" actId="700"/>
          <ac:spMkLst>
            <pc:docMk/>
            <pc:sldMk cId="3441232541" sldId="290"/>
            <ac:spMk id="3" creationId="{8330BEF7-6E95-1053-404A-5ACEC1785D5F}"/>
          </ac:spMkLst>
        </pc:spChg>
        <pc:picChg chg="add mod">
          <ac:chgData name="jesus.david.chavez.rojas.r@gmail.com" userId="9e65d3c5bb44491d" providerId="LiveId" clId="{406A49A1-9AC9-437B-8FCB-F1A4D1F6E984}" dt="2023-03-14T01:12:41.297" v="1795" actId="1076"/>
          <ac:picMkLst>
            <pc:docMk/>
            <pc:sldMk cId="3441232541" sldId="290"/>
            <ac:picMk id="4" creationId="{0367C38D-C9B7-8C2A-F7D1-804945E7D967}"/>
          </ac:picMkLst>
        </pc:picChg>
      </pc:sldChg>
      <pc:sldChg chg="addSp delSp modSp new mod ord modClrScheme chgLayout">
        <pc:chgData name="jesus.david.chavez.rojas.r@gmail.com" userId="9e65d3c5bb44491d" providerId="LiveId" clId="{406A49A1-9AC9-437B-8FCB-F1A4D1F6E984}" dt="2023-03-14T04:18:46.345" v="2213"/>
        <pc:sldMkLst>
          <pc:docMk/>
          <pc:sldMk cId="3075853216" sldId="291"/>
        </pc:sldMkLst>
        <pc:spChg chg="del">
          <ac:chgData name="jesus.david.chavez.rojas.r@gmail.com" userId="9e65d3c5bb44491d" providerId="LiveId" clId="{406A49A1-9AC9-437B-8FCB-F1A4D1F6E984}" dt="2023-03-14T04:15:09.569" v="2194" actId="700"/>
          <ac:spMkLst>
            <pc:docMk/>
            <pc:sldMk cId="3075853216" sldId="291"/>
            <ac:spMk id="2" creationId="{1565E624-8C63-BF7E-4E57-A0711ED5865B}"/>
          </ac:spMkLst>
        </pc:spChg>
        <pc:spChg chg="del">
          <ac:chgData name="jesus.david.chavez.rojas.r@gmail.com" userId="9e65d3c5bb44491d" providerId="LiveId" clId="{406A49A1-9AC9-437B-8FCB-F1A4D1F6E984}" dt="2023-03-14T04:15:09.569" v="2194" actId="700"/>
          <ac:spMkLst>
            <pc:docMk/>
            <pc:sldMk cId="3075853216" sldId="291"/>
            <ac:spMk id="3" creationId="{76A913D2-6CE3-470B-D81B-92F6E3FA6381}"/>
          </ac:spMkLst>
        </pc:spChg>
        <pc:picChg chg="add mod">
          <ac:chgData name="jesus.david.chavez.rojas.r@gmail.com" userId="9e65d3c5bb44491d" providerId="LiveId" clId="{406A49A1-9AC9-437B-8FCB-F1A4D1F6E984}" dt="2023-03-14T04:18:29.971" v="2211" actId="962"/>
          <ac:picMkLst>
            <pc:docMk/>
            <pc:sldMk cId="3075853216" sldId="291"/>
            <ac:picMk id="5" creationId="{8CC9A8C8-2FEA-3D3E-2D0E-42F10A51B2CF}"/>
          </ac:picMkLst>
        </pc:picChg>
      </pc:sldChg>
      <pc:sldChg chg="addSp delSp modSp new mod modClrScheme chgLayout">
        <pc:chgData name="jesus.david.chavez.rojas.r@gmail.com" userId="9e65d3c5bb44491d" providerId="LiveId" clId="{406A49A1-9AC9-437B-8FCB-F1A4D1F6E984}" dt="2023-03-14T04:18:52.033" v="2217" actId="1076"/>
        <pc:sldMkLst>
          <pc:docMk/>
          <pc:sldMk cId="1785076467" sldId="292"/>
        </pc:sldMkLst>
        <pc:spChg chg="del">
          <ac:chgData name="jesus.david.chavez.rojas.r@gmail.com" userId="9e65d3c5bb44491d" providerId="LiveId" clId="{406A49A1-9AC9-437B-8FCB-F1A4D1F6E984}" dt="2023-03-14T04:15:05.678" v="2193" actId="700"/>
          <ac:spMkLst>
            <pc:docMk/>
            <pc:sldMk cId="1785076467" sldId="292"/>
            <ac:spMk id="2" creationId="{B66E2168-0D3A-E6D0-AC22-9AD46C7AB27B}"/>
          </ac:spMkLst>
        </pc:spChg>
        <pc:spChg chg="del">
          <ac:chgData name="jesus.david.chavez.rojas.r@gmail.com" userId="9e65d3c5bb44491d" providerId="LiveId" clId="{406A49A1-9AC9-437B-8FCB-F1A4D1F6E984}" dt="2023-03-14T04:15:05.678" v="2193" actId="700"/>
          <ac:spMkLst>
            <pc:docMk/>
            <pc:sldMk cId="1785076467" sldId="292"/>
            <ac:spMk id="3" creationId="{783A3C2E-FDC5-FD95-5AF8-14EE133B0486}"/>
          </ac:spMkLst>
        </pc:spChg>
        <pc:picChg chg="add mod">
          <ac:chgData name="jesus.david.chavez.rojas.r@gmail.com" userId="9e65d3c5bb44491d" providerId="LiveId" clId="{406A49A1-9AC9-437B-8FCB-F1A4D1F6E984}" dt="2023-03-14T04:18:52.033" v="2217" actId="1076"/>
          <ac:picMkLst>
            <pc:docMk/>
            <pc:sldMk cId="1785076467" sldId="292"/>
            <ac:picMk id="5" creationId="{FE936DFF-D595-2F14-0C8E-E12199EA5202}"/>
          </ac:picMkLst>
        </pc:picChg>
      </pc:sldChg>
      <pc:sldChg chg="delSp new del mod ord modClrScheme chgLayout">
        <pc:chgData name="jesus.david.chavez.rojas.r@gmail.com" userId="9e65d3c5bb44491d" providerId="LiveId" clId="{406A49A1-9AC9-437B-8FCB-F1A4D1F6E984}" dt="2023-03-14T04:17:51.526" v="2208" actId="2696"/>
        <pc:sldMkLst>
          <pc:docMk/>
          <pc:sldMk cId="18914228" sldId="293"/>
        </pc:sldMkLst>
        <pc:spChg chg="del">
          <ac:chgData name="jesus.david.chavez.rojas.r@gmail.com" userId="9e65d3c5bb44491d" providerId="LiveId" clId="{406A49A1-9AC9-437B-8FCB-F1A4D1F6E984}" dt="2023-03-14T04:15:02.049" v="2192" actId="700"/>
          <ac:spMkLst>
            <pc:docMk/>
            <pc:sldMk cId="18914228" sldId="293"/>
            <ac:spMk id="2" creationId="{D10FF466-7FBA-EE2E-C963-BD9E7BDC9A77}"/>
          </ac:spMkLst>
        </pc:spChg>
        <pc:spChg chg="del">
          <ac:chgData name="jesus.david.chavez.rojas.r@gmail.com" userId="9e65d3c5bb44491d" providerId="LiveId" clId="{406A49A1-9AC9-437B-8FCB-F1A4D1F6E984}" dt="2023-03-14T04:15:02.049" v="2192" actId="700"/>
          <ac:spMkLst>
            <pc:docMk/>
            <pc:sldMk cId="18914228" sldId="293"/>
            <ac:spMk id="3" creationId="{61E34221-DFE0-57FF-8F28-2A0D0D597C81}"/>
          </ac:spMkLst>
        </pc:spChg>
      </pc:sldChg>
      <pc:sldChg chg="addSp delSp modSp new mod ord modClrScheme chgLayout">
        <pc:chgData name="jesus.david.chavez.rojas.r@gmail.com" userId="9e65d3c5bb44491d" providerId="LiveId" clId="{406A49A1-9AC9-437B-8FCB-F1A4D1F6E984}" dt="2023-03-14T04:17:45.760" v="2207" actId="1076"/>
        <pc:sldMkLst>
          <pc:docMk/>
          <pc:sldMk cId="1404779964" sldId="294"/>
        </pc:sldMkLst>
        <pc:spChg chg="del">
          <ac:chgData name="jesus.david.chavez.rojas.r@gmail.com" userId="9e65d3c5bb44491d" providerId="LiveId" clId="{406A49A1-9AC9-437B-8FCB-F1A4D1F6E984}" dt="2023-03-14T04:14:57.817" v="2191" actId="700"/>
          <ac:spMkLst>
            <pc:docMk/>
            <pc:sldMk cId="1404779964" sldId="294"/>
            <ac:spMk id="2" creationId="{1BB7F0D4-3038-93EA-1EE4-99DE10CA480C}"/>
          </ac:spMkLst>
        </pc:spChg>
        <pc:spChg chg="add del">
          <ac:chgData name="jesus.david.chavez.rojas.r@gmail.com" userId="9e65d3c5bb44491d" providerId="LiveId" clId="{406A49A1-9AC9-437B-8FCB-F1A4D1F6E984}" dt="2023-03-14T04:14:57.817" v="2191" actId="700"/>
          <ac:spMkLst>
            <pc:docMk/>
            <pc:sldMk cId="1404779964" sldId="294"/>
            <ac:spMk id="3" creationId="{FBEE1130-DE95-89D1-8ADD-EABF27CF9BEB}"/>
          </ac:spMkLst>
        </pc:spChg>
        <pc:spChg chg="add del mod">
          <ac:chgData name="jesus.david.chavez.rojas.r@gmail.com" userId="9e65d3c5bb44491d" providerId="LiveId" clId="{406A49A1-9AC9-437B-8FCB-F1A4D1F6E984}" dt="2023-03-14T04:14:53.354" v="2190"/>
          <ac:spMkLst>
            <pc:docMk/>
            <pc:sldMk cId="1404779964" sldId="294"/>
            <ac:spMk id="4" creationId="{660A8606-7829-7EF0-AEB7-DF56FF3DD8B7}"/>
          </ac:spMkLst>
        </pc:spChg>
        <pc:picChg chg="add mod">
          <ac:chgData name="jesus.david.chavez.rojas.r@gmail.com" userId="9e65d3c5bb44491d" providerId="LiveId" clId="{406A49A1-9AC9-437B-8FCB-F1A4D1F6E984}" dt="2023-03-14T04:17:45.760" v="2207" actId="1076"/>
          <ac:picMkLst>
            <pc:docMk/>
            <pc:sldMk cId="1404779964" sldId="294"/>
            <ac:picMk id="6" creationId="{8AD1FD94-E532-7871-ABEE-9D0CEAC644B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2180793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8609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4874EC8-B7A9-4E0C-8F63-35406157DEE2}" type="slidenum">
              <a:rPr lang="es-MX" smtClean="0"/>
              <a:t>‹Nº›</a:t>
            </a:fld>
            <a:endParaRPr lang="es-MX"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1725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284022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874EC8-B7A9-4E0C-8F63-35406157DEE2}" type="slidenum">
              <a:rPr lang="es-MX" smtClean="0"/>
              <a:t>‹Nº›</a:t>
            </a:fld>
            <a:endParaRPr lang="es-MX"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87109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1581562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3346947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3962857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3131386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547143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3337601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8" name="Footer Placeholder 7"/>
          <p:cNvSpPr>
            <a:spLocks noGrp="1"/>
          </p:cNvSpPr>
          <p:nvPr>
            <p:ph type="ftr" sz="quarter" idx="11"/>
          </p:nvPr>
        </p:nvSpPr>
        <p:spPr/>
        <p:txBody>
          <a:bodyPr/>
          <a:lstStyle/>
          <a:p>
            <a:endParaRPr lang="es-MX"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1833418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4" name="Footer Placeholder 3"/>
          <p:cNvSpPr>
            <a:spLocks noGrp="1"/>
          </p:cNvSpPr>
          <p:nvPr>
            <p:ph type="ftr" sz="quarter" idx="11"/>
          </p:nvPr>
        </p:nvSpPr>
        <p:spPr/>
        <p:txBody>
          <a:bodyPr/>
          <a:lstStyle/>
          <a:p>
            <a:endParaRPr lang="es-MX"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101402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3" name="Footer Placeholder 2"/>
          <p:cNvSpPr>
            <a:spLocks noGrp="1"/>
          </p:cNvSpPr>
          <p:nvPr>
            <p:ph type="ftr" sz="quarter" idx="11"/>
          </p:nvPr>
        </p:nvSpPr>
        <p:spPr/>
        <p:txBody>
          <a:bodyPr/>
          <a:lstStyle/>
          <a:p>
            <a:endParaRPr lang="es-MX"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1264293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39721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194A63E-D9ED-477F-941A-620FE915EECF}" type="datetimeFigureOut">
              <a:rPr lang="es-MX" smtClean="0"/>
              <a:t>25/04/2023</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4874EC8-B7A9-4E0C-8F63-35406157DEE2}" type="slidenum">
              <a:rPr lang="es-MX" smtClean="0"/>
              <a:t>‹Nº›</a:t>
            </a:fld>
            <a:endParaRPr lang="es-MX" dirty="0"/>
          </a:p>
        </p:txBody>
      </p:sp>
    </p:spTree>
    <p:extLst>
      <p:ext uri="{BB962C8B-B14F-4D97-AF65-F5344CB8AC3E}">
        <p14:creationId xmlns:p14="http://schemas.microsoft.com/office/powerpoint/2010/main" val="2959583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194A63E-D9ED-477F-941A-620FE915EECF}" type="datetimeFigureOut">
              <a:rPr lang="es-MX" smtClean="0"/>
              <a:t>25/04/2023</a:t>
            </a:fld>
            <a:endParaRPr lang="es-MX"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4874EC8-B7A9-4E0C-8F63-35406157DEE2}" type="slidenum">
              <a:rPr lang="es-MX" smtClean="0"/>
              <a:t>‹Nº›</a:t>
            </a:fld>
            <a:endParaRPr lang="es-MX" dirty="0"/>
          </a:p>
        </p:txBody>
      </p:sp>
    </p:spTree>
    <p:extLst>
      <p:ext uri="{BB962C8B-B14F-4D97-AF65-F5344CB8AC3E}">
        <p14:creationId xmlns:p14="http://schemas.microsoft.com/office/powerpoint/2010/main" val="15196244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19197D-AAD1-16BB-FE19-1B5B0CEDBEA7}"/>
              </a:ext>
            </a:extLst>
          </p:cNvPr>
          <p:cNvSpPr>
            <a:spLocks noGrp="1"/>
          </p:cNvSpPr>
          <p:nvPr>
            <p:ph type="title"/>
          </p:nvPr>
        </p:nvSpPr>
        <p:spPr>
          <a:xfrm>
            <a:off x="838200" y="351270"/>
            <a:ext cx="10515600" cy="1325563"/>
          </a:xfrm>
        </p:spPr>
        <p:txBody>
          <a:bodyPr/>
          <a:lstStyle/>
          <a:p>
            <a:pPr algn="ctr"/>
            <a:r>
              <a:rPr lang="es-MX" dirty="0"/>
              <a:t>Sistema nervioso  </a:t>
            </a:r>
          </a:p>
        </p:txBody>
      </p:sp>
      <p:sp>
        <p:nvSpPr>
          <p:cNvPr id="5" name="Marcador de contenido 4">
            <a:extLst>
              <a:ext uri="{FF2B5EF4-FFF2-40B4-BE49-F238E27FC236}">
                <a16:creationId xmlns:a16="http://schemas.microsoft.com/office/drawing/2014/main" id="{9BDEF6BE-EA39-851B-7780-F8394D5AC8AF}"/>
              </a:ext>
            </a:extLst>
          </p:cNvPr>
          <p:cNvSpPr>
            <a:spLocks noGrp="1"/>
          </p:cNvSpPr>
          <p:nvPr>
            <p:ph idx="1"/>
          </p:nvPr>
        </p:nvSpPr>
        <p:spPr/>
        <p:txBody>
          <a:bodyPr/>
          <a:lstStyle/>
          <a:p>
            <a:pPr marL="0" indent="0">
              <a:buNone/>
            </a:pPr>
            <a:r>
              <a:rPr lang="es-MX" dirty="0"/>
              <a:t>INTEGRATES</a:t>
            </a:r>
          </a:p>
          <a:p>
            <a:r>
              <a:rPr lang="es-MX" dirty="0"/>
              <a:t>Britany Guadalupe Valdés Gerardo</a:t>
            </a:r>
          </a:p>
          <a:p>
            <a:r>
              <a:rPr lang="es-MX" dirty="0"/>
              <a:t>Yeimi Adanary Álvarez Girón</a:t>
            </a:r>
          </a:p>
          <a:p>
            <a:r>
              <a:rPr lang="es-MX" dirty="0"/>
              <a:t> Daniela Álvarez Chávez</a:t>
            </a:r>
          </a:p>
          <a:p>
            <a:r>
              <a:rPr lang="es-MX" dirty="0"/>
              <a:t>Dulce María Soto Hernández</a:t>
            </a:r>
          </a:p>
          <a:p>
            <a:r>
              <a:rPr lang="es-MX" dirty="0"/>
              <a:t>Jesus David Chávez Rojas </a:t>
            </a:r>
          </a:p>
          <a:p>
            <a:endParaRPr lang="es-MX" dirty="0"/>
          </a:p>
        </p:txBody>
      </p:sp>
      <p:pic>
        <p:nvPicPr>
          <p:cNvPr id="31746" name="Picture 2" descr="Sistema nervioso: El sistema nervioso">
            <a:extLst>
              <a:ext uri="{FF2B5EF4-FFF2-40B4-BE49-F238E27FC236}">
                <a16:creationId xmlns:a16="http://schemas.microsoft.com/office/drawing/2014/main" id="{DA2FB882-3213-6C6D-7804-959968A13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538" y="762000"/>
            <a:ext cx="40005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97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chocolate, plátano, tabla, viendo&#10;&#10;Descripción generada automáticamente">
            <a:extLst>
              <a:ext uri="{FF2B5EF4-FFF2-40B4-BE49-F238E27FC236}">
                <a16:creationId xmlns:a16="http://schemas.microsoft.com/office/drawing/2014/main" id="{8CC9A8C8-2FEA-3D3E-2D0E-42F10A51B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458" y="0"/>
            <a:ext cx="6795083" cy="6858000"/>
          </a:xfrm>
          <a:prstGeom prst="rect">
            <a:avLst/>
          </a:prstGeom>
        </p:spPr>
      </p:pic>
    </p:spTree>
    <p:extLst>
      <p:ext uri="{BB962C8B-B14F-4D97-AF65-F5344CB8AC3E}">
        <p14:creationId xmlns:p14="http://schemas.microsoft.com/office/powerpoint/2010/main" val="3075853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03-13 at 5.13.57 PM">
            <a:hlinkClick r:id="" action="ppaction://media"/>
            <a:extLst>
              <a:ext uri="{FF2B5EF4-FFF2-40B4-BE49-F238E27FC236}">
                <a16:creationId xmlns:a16="http://schemas.microsoft.com/office/drawing/2014/main" id="{0367C38D-C9B7-8C2A-F7D1-804945E7D9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6989" y="226486"/>
            <a:ext cx="7408190" cy="6343033"/>
          </a:xfrm>
          <a:prstGeom prst="rect">
            <a:avLst/>
          </a:prstGeom>
        </p:spPr>
      </p:pic>
    </p:spTree>
    <p:extLst>
      <p:ext uri="{BB962C8B-B14F-4D97-AF65-F5344CB8AC3E}">
        <p14:creationId xmlns:p14="http://schemas.microsoft.com/office/powerpoint/2010/main" val="344123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3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0DF7F-CED4-1050-7D88-2F7BEC62FC1D}"/>
              </a:ext>
            </a:extLst>
          </p:cNvPr>
          <p:cNvSpPr>
            <a:spLocks noGrp="1"/>
          </p:cNvSpPr>
          <p:nvPr>
            <p:ph type="title"/>
          </p:nvPr>
        </p:nvSpPr>
        <p:spPr/>
        <p:txBody>
          <a:bodyPr/>
          <a:lstStyle/>
          <a:p>
            <a:pPr algn="ctr"/>
            <a:r>
              <a:rPr lang="es-MX" dirty="0"/>
              <a:t>Partes del cerebro</a:t>
            </a:r>
          </a:p>
        </p:txBody>
      </p:sp>
      <p:sp>
        <p:nvSpPr>
          <p:cNvPr id="3" name="Marcador de contenido 2">
            <a:extLst>
              <a:ext uri="{FF2B5EF4-FFF2-40B4-BE49-F238E27FC236}">
                <a16:creationId xmlns:a16="http://schemas.microsoft.com/office/drawing/2014/main" id="{2B65366C-1BDE-8A8F-7981-550962E1F00C}"/>
              </a:ext>
            </a:extLst>
          </p:cNvPr>
          <p:cNvSpPr>
            <a:spLocks noGrp="1"/>
          </p:cNvSpPr>
          <p:nvPr>
            <p:ph idx="1"/>
          </p:nvPr>
        </p:nvSpPr>
        <p:spPr>
          <a:xfrm>
            <a:off x="677334" y="1647971"/>
            <a:ext cx="8596668" cy="4267920"/>
          </a:xfrm>
        </p:spPr>
        <p:txBody>
          <a:bodyPr>
            <a:normAutofit fontScale="92500" lnSpcReduction="20000"/>
          </a:bodyPr>
          <a:lstStyle/>
          <a:p>
            <a:r>
              <a:rPr lang="es-MX" dirty="0"/>
              <a:t>Hemisferio derecho</a:t>
            </a:r>
          </a:p>
          <a:p>
            <a:r>
              <a:rPr lang="es-MX" dirty="0"/>
              <a:t>Hemisferio izquierdo </a:t>
            </a:r>
          </a:p>
          <a:p>
            <a:r>
              <a:rPr lang="es-MX" dirty="0"/>
              <a:t>Lóbulo parental </a:t>
            </a:r>
          </a:p>
          <a:p>
            <a:r>
              <a:rPr lang="es-MX" dirty="0"/>
              <a:t>Lóbulo frontal</a:t>
            </a:r>
          </a:p>
          <a:p>
            <a:r>
              <a:rPr lang="es-MX" dirty="0"/>
              <a:t>Lóbulo occipital </a:t>
            </a:r>
          </a:p>
          <a:p>
            <a:r>
              <a:rPr lang="es-MX" dirty="0"/>
              <a:t>Lóbulo temporal</a:t>
            </a:r>
          </a:p>
          <a:p>
            <a:r>
              <a:rPr lang="es-MX" dirty="0"/>
              <a:t>Cerebelo </a:t>
            </a:r>
          </a:p>
          <a:p>
            <a:r>
              <a:rPr lang="es-MX" dirty="0"/>
              <a:t>Bulbo raquídeo</a:t>
            </a:r>
          </a:p>
          <a:p>
            <a:r>
              <a:rPr lang="es-MX" dirty="0"/>
              <a:t>Puente troncoencefalico</a:t>
            </a:r>
          </a:p>
          <a:p>
            <a:r>
              <a:rPr lang="es-MX" dirty="0"/>
              <a:t>Mesencéfalo</a:t>
            </a:r>
          </a:p>
          <a:p>
            <a:r>
              <a:rPr lang="es-MX" dirty="0"/>
              <a:t>Hipotálamo</a:t>
            </a:r>
          </a:p>
          <a:p>
            <a:r>
              <a:rPr lang="es-MX" dirty="0"/>
              <a:t>Hipocampo</a:t>
            </a:r>
          </a:p>
        </p:txBody>
      </p:sp>
      <p:pic>
        <p:nvPicPr>
          <p:cNvPr id="6146" name="Picture 2" descr="Estructura Interna, funciones y las partes del cerebro">
            <a:extLst>
              <a:ext uri="{FF2B5EF4-FFF2-40B4-BE49-F238E27FC236}">
                <a16:creationId xmlns:a16="http://schemas.microsoft.com/office/drawing/2014/main" id="{3BA4698D-F579-D46D-4820-729FA5F51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7890" y="2019154"/>
            <a:ext cx="451485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536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3CAE2-F5E0-A57E-283F-E63C9812101E}"/>
              </a:ext>
            </a:extLst>
          </p:cNvPr>
          <p:cNvSpPr>
            <a:spLocks noGrp="1"/>
          </p:cNvSpPr>
          <p:nvPr>
            <p:ph type="title"/>
          </p:nvPr>
        </p:nvSpPr>
        <p:spPr>
          <a:xfrm>
            <a:off x="677334" y="609600"/>
            <a:ext cx="8596668" cy="723254"/>
          </a:xfrm>
        </p:spPr>
        <p:txBody>
          <a:bodyPr/>
          <a:lstStyle/>
          <a:p>
            <a:pPr algn="ctr"/>
            <a:r>
              <a:rPr lang="es-MX" dirty="0"/>
              <a:t>Hemisferio derecho </a:t>
            </a:r>
          </a:p>
        </p:txBody>
      </p:sp>
      <p:sp>
        <p:nvSpPr>
          <p:cNvPr id="3" name="Marcador de contenido 2">
            <a:extLst>
              <a:ext uri="{FF2B5EF4-FFF2-40B4-BE49-F238E27FC236}">
                <a16:creationId xmlns:a16="http://schemas.microsoft.com/office/drawing/2014/main" id="{9AF1AF7F-6BB8-6B8F-A23B-0C2062F56A26}"/>
              </a:ext>
            </a:extLst>
          </p:cNvPr>
          <p:cNvSpPr>
            <a:spLocks noGrp="1"/>
          </p:cNvSpPr>
          <p:nvPr>
            <p:ph idx="1"/>
          </p:nvPr>
        </p:nvSpPr>
        <p:spPr>
          <a:xfrm>
            <a:off x="677334" y="1451189"/>
            <a:ext cx="8596668" cy="3880773"/>
          </a:xfrm>
        </p:spPr>
        <p:txBody>
          <a:bodyPr/>
          <a:lstStyle/>
          <a:p>
            <a:r>
              <a:rPr lang="es-MX" b="0" i="0" dirty="0">
                <a:solidFill>
                  <a:srgbClr val="111111"/>
                </a:solidFill>
                <a:effectLst/>
                <a:latin typeface="Roboto" panose="02000000000000000000" pitchFamily="2" charset="0"/>
              </a:rPr>
              <a:t>El hemisferio cerebral derecho controla los movimientos del lado izquierdo del cuerpo. Dependiendo de su severidad, una embolia que afecte el hemisferio cerebral derecho puede producir pérdida funcional o afectar las destrezas motoras del lado izquierdo del cuerpo.</a:t>
            </a:r>
            <a:endParaRPr lang="es-MX" dirty="0"/>
          </a:p>
        </p:txBody>
      </p:sp>
      <p:pic>
        <p:nvPicPr>
          <p:cNvPr id="7170" name="Picture 2" descr="La Hora del Hemisferio Derecho - Guerrero Espiritual">
            <a:extLst>
              <a:ext uri="{FF2B5EF4-FFF2-40B4-BE49-F238E27FC236}">
                <a16:creationId xmlns:a16="http://schemas.microsoft.com/office/drawing/2014/main" id="{96FB52A2-2BDA-F8D8-8889-CF8353E9D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368" y="2844585"/>
            <a:ext cx="4800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561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FDF15-63F0-4421-93BC-8F22C5F33372}"/>
              </a:ext>
            </a:extLst>
          </p:cNvPr>
          <p:cNvSpPr>
            <a:spLocks noGrp="1"/>
          </p:cNvSpPr>
          <p:nvPr>
            <p:ph type="title"/>
          </p:nvPr>
        </p:nvSpPr>
        <p:spPr>
          <a:xfrm>
            <a:off x="677334" y="284136"/>
            <a:ext cx="8596668" cy="723254"/>
          </a:xfrm>
        </p:spPr>
        <p:txBody>
          <a:bodyPr/>
          <a:lstStyle/>
          <a:p>
            <a:pPr algn="ctr"/>
            <a:r>
              <a:rPr lang="es-MX" dirty="0"/>
              <a:t>Hemisferio izquierdo </a:t>
            </a:r>
          </a:p>
        </p:txBody>
      </p:sp>
      <p:sp>
        <p:nvSpPr>
          <p:cNvPr id="3" name="Marcador de contenido 2">
            <a:extLst>
              <a:ext uri="{FF2B5EF4-FFF2-40B4-BE49-F238E27FC236}">
                <a16:creationId xmlns:a16="http://schemas.microsoft.com/office/drawing/2014/main" id="{B71F9304-7580-3E6B-7BB1-C749618C7E07}"/>
              </a:ext>
            </a:extLst>
          </p:cNvPr>
          <p:cNvSpPr>
            <a:spLocks noGrp="1"/>
          </p:cNvSpPr>
          <p:nvPr>
            <p:ph idx="1"/>
          </p:nvPr>
        </p:nvSpPr>
        <p:spPr>
          <a:xfrm>
            <a:off x="677334" y="1137701"/>
            <a:ext cx="8596668" cy="3880773"/>
          </a:xfrm>
        </p:spPr>
        <p:txBody>
          <a:bodyPr/>
          <a:lstStyle/>
          <a:p>
            <a:r>
              <a:rPr lang="es-MX" b="0" i="0" dirty="0">
                <a:solidFill>
                  <a:srgbClr val="444444"/>
                </a:solidFill>
                <a:effectLst/>
                <a:latin typeface="Lucida Grande"/>
              </a:rPr>
              <a:t>El hemisferio cerebral izquierdo controla los movimientos del lado derecho del cuerpo. Dependiendo de su severidad, una embolia que afecte el hemisferio cerebral izquierdo puede producir pérdida funcional o afectar destrezas motoras en el lado derecho del cuerpo y también pérdida del habla.</a:t>
            </a:r>
            <a:endParaRPr lang="es-MX" dirty="0"/>
          </a:p>
        </p:txBody>
      </p:sp>
      <p:pic>
        <p:nvPicPr>
          <p:cNvPr id="8194" name="Picture 2" descr="El hemisferio izquierdo y el aprendizaje de idiomas - BLOG | UTEL">
            <a:extLst>
              <a:ext uri="{FF2B5EF4-FFF2-40B4-BE49-F238E27FC236}">
                <a16:creationId xmlns:a16="http://schemas.microsoft.com/office/drawing/2014/main" id="{66F816A7-1794-8F2F-09BB-B9022E883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412" y="2830114"/>
            <a:ext cx="4146845" cy="261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365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8AD1FD94-E532-7871-ABEE-9D0CEAC64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790" y="0"/>
            <a:ext cx="7795647" cy="6858000"/>
          </a:xfrm>
          <a:prstGeom prst="rect">
            <a:avLst/>
          </a:prstGeom>
        </p:spPr>
      </p:pic>
    </p:spTree>
    <p:extLst>
      <p:ext uri="{BB962C8B-B14F-4D97-AF65-F5344CB8AC3E}">
        <p14:creationId xmlns:p14="http://schemas.microsoft.com/office/powerpoint/2010/main" val="1404779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462625-9724-24E1-E912-181E8458223F}"/>
              </a:ext>
            </a:extLst>
          </p:cNvPr>
          <p:cNvSpPr>
            <a:spLocks noGrp="1"/>
          </p:cNvSpPr>
          <p:nvPr>
            <p:ph type="title"/>
          </p:nvPr>
        </p:nvSpPr>
        <p:spPr>
          <a:xfrm>
            <a:off x="677334" y="217370"/>
            <a:ext cx="8596668" cy="599268"/>
          </a:xfrm>
        </p:spPr>
        <p:txBody>
          <a:bodyPr>
            <a:normAutofit fontScale="90000"/>
          </a:bodyPr>
          <a:lstStyle/>
          <a:p>
            <a:pPr algn="ctr"/>
            <a:r>
              <a:rPr lang="es-MX" dirty="0"/>
              <a:t>Lóbulo parental </a:t>
            </a:r>
            <a:br>
              <a:rPr lang="es-MX" dirty="0"/>
            </a:br>
            <a:endParaRPr lang="es-MX" dirty="0"/>
          </a:p>
        </p:txBody>
      </p:sp>
      <p:sp>
        <p:nvSpPr>
          <p:cNvPr id="3" name="Marcador de contenido 2">
            <a:extLst>
              <a:ext uri="{FF2B5EF4-FFF2-40B4-BE49-F238E27FC236}">
                <a16:creationId xmlns:a16="http://schemas.microsoft.com/office/drawing/2014/main" id="{15338C95-E0FA-B792-8013-5C2C20BCAEDB}"/>
              </a:ext>
            </a:extLst>
          </p:cNvPr>
          <p:cNvSpPr>
            <a:spLocks noGrp="1"/>
          </p:cNvSpPr>
          <p:nvPr>
            <p:ph idx="1"/>
          </p:nvPr>
        </p:nvSpPr>
        <p:spPr>
          <a:xfrm>
            <a:off x="677334" y="1137701"/>
            <a:ext cx="8596668" cy="3880773"/>
          </a:xfrm>
        </p:spPr>
        <p:txBody>
          <a:bodyPr/>
          <a:lstStyle/>
          <a:p>
            <a:r>
              <a:rPr lang="es-MX" b="0" i="0" dirty="0">
                <a:solidFill>
                  <a:srgbClr val="000000"/>
                </a:solidFill>
                <a:effectLst/>
                <a:latin typeface="Satoshi"/>
              </a:rPr>
              <a:t>El lóbulo parietal del cerebro destaca por su función de integración, ya que recibe estímulos referentes al tacto, el calor, el frío, la presión, el dolor y el equilibrio que provienen de múltiples regiones del encéfalo.</a:t>
            </a:r>
            <a:endParaRPr lang="es-MX" dirty="0"/>
          </a:p>
        </p:txBody>
      </p:sp>
      <p:pic>
        <p:nvPicPr>
          <p:cNvPr id="9218" name="Picture 2" descr="LÓBULO PARIETAL">
            <a:extLst>
              <a:ext uri="{FF2B5EF4-FFF2-40B4-BE49-F238E27FC236}">
                <a16:creationId xmlns:a16="http://schemas.microsoft.com/office/drawing/2014/main" id="{B00F17BA-EE95-88A6-573C-78811C358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95" y="3078087"/>
            <a:ext cx="4477719" cy="263083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n de imagenes del lobulo parietal">
            <a:extLst>
              <a:ext uri="{FF2B5EF4-FFF2-40B4-BE49-F238E27FC236}">
                <a16:creationId xmlns:a16="http://schemas.microsoft.com/office/drawing/2014/main" id="{BE6515A5-E375-682D-A299-E48D1B9B7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0862" y="3089463"/>
            <a:ext cx="4792489" cy="2630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761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C9CCFC-063E-D06F-A949-15098D594A9E}"/>
              </a:ext>
            </a:extLst>
          </p:cNvPr>
          <p:cNvSpPr>
            <a:spLocks noGrp="1"/>
          </p:cNvSpPr>
          <p:nvPr>
            <p:ph type="title"/>
          </p:nvPr>
        </p:nvSpPr>
        <p:spPr>
          <a:xfrm>
            <a:off x="677334" y="609600"/>
            <a:ext cx="8596668" cy="831742"/>
          </a:xfrm>
        </p:spPr>
        <p:txBody>
          <a:bodyPr>
            <a:normAutofit fontScale="90000"/>
          </a:bodyPr>
          <a:lstStyle/>
          <a:p>
            <a:pPr algn="ctr"/>
            <a:r>
              <a:rPr lang="es-MX" dirty="0"/>
              <a:t>Lóbulo frontal</a:t>
            </a:r>
            <a:br>
              <a:rPr lang="es-MX" dirty="0"/>
            </a:br>
            <a:endParaRPr lang="es-MX" dirty="0"/>
          </a:p>
        </p:txBody>
      </p:sp>
      <p:sp>
        <p:nvSpPr>
          <p:cNvPr id="3" name="Marcador de contenido 2">
            <a:extLst>
              <a:ext uri="{FF2B5EF4-FFF2-40B4-BE49-F238E27FC236}">
                <a16:creationId xmlns:a16="http://schemas.microsoft.com/office/drawing/2014/main" id="{588FB0D7-CD00-87DD-501C-1B1CBC40992E}"/>
              </a:ext>
            </a:extLst>
          </p:cNvPr>
          <p:cNvSpPr>
            <a:spLocks noGrp="1"/>
          </p:cNvSpPr>
          <p:nvPr>
            <p:ph idx="1"/>
          </p:nvPr>
        </p:nvSpPr>
        <p:spPr>
          <a:xfrm>
            <a:off x="677334" y="1488613"/>
            <a:ext cx="8596668" cy="3880773"/>
          </a:xfrm>
        </p:spPr>
        <p:txBody>
          <a:bodyPr/>
          <a:lstStyle/>
          <a:p>
            <a:pPr fontAlgn="t"/>
            <a:r>
              <a:rPr lang="es-MX" i="0" dirty="0">
                <a:solidFill>
                  <a:srgbClr val="111111"/>
                </a:solidFill>
                <a:effectLst/>
                <a:latin typeface="Roboto" panose="02000000000000000000" pitchFamily="2" charset="0"/>
              </a:rPr>
              <a:t>Corteza motora en el lóbulo frontal La función principal de la corteza motora es controlar el movimiento voluntario, incluyendo los del lenguaje expresivo, la escritura y el movimiento ocular.</a:t>
            </a:r>
          </a:p>
          <a:p>
            <a:endParaRPr lang="es-MX" dirty="0"/>
          </a:p>
        </p:txBody>
      </p:sp>
      <p:pic>
        <p:nvPicPr>
          <p:cNvPr id="10242" name="Picture 2" descr="Resultado de imagen de imagenes del lobulo frontal">
            <a:extLst>
              <a:ext uri="{FF2B5EF4-FFF2-40B4-BE49-F238E27FC236}">
                <a16:creationId xmlns:a16="http://schemas.microsoft.com/office/drawing/2014/main" id="{EFBBC2EE-D0D0-2EC4-6CBF-23C367B7C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01" y="2935476"/>
            <a:ext cx="2799785" cy="213944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esultado de imagen de imagenes del lobulo frontal">
            <a:extLst>
              <a:ext uri="{FF2B5EF4-FFF2-40B4-BE49-F238E27FC236}">
                <a16:creationId xmlns:a16="http://schemas.microsoft.com/office/drawing/2014/main" id="{D617667B-C934-6AEF-B761-189135731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083" y="2935476"/>
            <a:ext cx="3526429" cy="2139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340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F524C0-524F-2CDE-7AD3-A1B674123A91}"/>
              </a:ext>
            </a:extLst>
          </p:cNvPr>
          <p:cNvSpPr>
            <a:spLocks noGrp="1"/>
          </p:cNvSpPr>
          <p:nvPr>
            <p:ph type="title"/>
          </p:nvPr>
        </p:nvSpPr>
        <p:spPr>
          <a:xfrm>
            <a:off x="677334" y="609600"/>
            <a:ext cx="8596668" cy="692258"/>
          </a:xfrm>
        </p:spPr>
        <p:txBody>
          <a:bodyPr>
            <a:normAutofit fontScale="90000"/>
          </a:bodyPr>
          <a:lstStyle/>
          <a:p>
            <a:pPr algn="ctr"/>
            <a:r>
              <a:rPr lang="es-MX" dirty="0"/>
              <a:t>Lóbulo occipital </a:t>
            </a:r>
            <a:br>
              <a:rPr lang="es-MX" dirty="0"/>
            </a:br>
            <a:endParaRPr lang="es-MX" dirty="0"/>
          </a:p>
        </p:txBody>
      </p:sp>
      <p:sp>
        <p:nvSpPr>
          <p:cNvPr id="3" name="Marcador de contenido 2">
            <a:extLst>
              <a:ext uri="{FF2B5EF4-FFF2-40B4-BE49-F238E27FC236}">
                <a16:creationId xmlns:a16="http://schemas.microsoft.com/office/drawing/2014/main" id="{88329D3C-694B-831A-330C-10F28AC9AF44}"/>
              </a:ext>
            </a:extLst>
          </p:cNvPr>
          <p:cNvSpPr>
            <a:spLocks noGrp="1"/>
          </p:cNvSpPr>
          <p:nvPr>
            <p:ph idx="1"/>
          </p:nvPr>
        </p:nvSpPr>
        <p:spPr>
          <a:xfrm>
            <a:off x="677334" y="1468331"/>
            <a:ext cx="8596668" cy="3880773"/>
          </a:xfrm>
        </p:spPr>
        <p:txBody>
          <a:bodyPr/>
          <a:lstStyle/>
          <a:p>
            <a:r>
              <a:rPr lang="es-MX" dirty="0">
                <a:solidFill>
                  <a:srgbClr val="111111"/>
                </a:solidFill>
                <a:latin typeface="Roboto" panose="02000000000000000000" pitchFamily="2" charset="0"/>
              </a:rPr>
              <a:t>Los dos lóbulos occipitales que tienen los seres humanos resultan prácticamente simétricos y la función principal de ambos radica en procesar la información visual. La región occipital se caracteriza por ser uno de los lóbulos más pequeños de la corteza y se localiza en la parte trasera del encéfalo, justo por encima de la nuca.</a:t>
            </a:r>
          </a:p>
          <a:p>
            <a:pPr marL="0" indent="0" algn="l">
              <a:buNone/>
            </a:pPr>
            <a:endParaRPr lang="es-MX" b="0" i="0" dirty="0">
              <a:solidFill>
                <a:srgbClr val="444444"/>
              </a:solidFill>
              <a:effectLst/>
              <a:latin typeface="Roboto" panose="02000000000000000000" pitchFamily="2" charset="0"/>
            </a:endParaRPr>
          </a:p>
          <a:p>
            <a:endParaRPr lang="es-MX" dirty="0"/>
          </a:p>
        </p:txBody>
      </p:sp>
      <p:pic>
        <p:nvPicPr>
          <p:cNvPr id="11266" name="Picture 2" descr="Lóbulo occipital - Atlas de Anatomía">
            <a:extLst>
              <a:ext uri="{FF2B5EF4-FFF2-40B4-BE49-F238E27FC236}">
                <a16:creationId xmlns:a16="http://schemas.microsoft.com/office/drawing/2014/main" id="{433F8F43-B994-F7CF-2051-B93BC514A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142" y="3068664"/>
            <a:ext cx="4161295" cy="260371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sultado de imagen de imagenes de lobulo occipital">
            <a:extLst>
              <a:ext uri="{FF2B5EF4-FFF2-40B4-BE49-F238E27FC236}">
                <a16:creationId xmlns:a16="http://schemas.microsoft.com/office/drawing/2014/main" id="{BCE56AE2-734F-025B-D32F-96BEC1496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854" y="3068664"/>
            <a:ext cx="3936570" cy="2603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85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B55D89-D991-B887-E3F5-064370037C73}"/>
              </a:ext>
            </a:extLst>
          </p:cNvPr>
          <p:cNvSpPr>
            <a:spLocks noGrp="1"/>
          </p:cNvSpPr>
          <p:nvPr>
            <p:ph type="title"/>
          </p:nvPr>
        </p:nvSpPr>
        <p:spPr>
          <a:xfrm>
            <a:off x="677334" y="609599"/>
            <a:ext cx="8596668" cy="614767"/>
          </a:xfrm>
        </p:spPr>
        <p:txBody>
          <a:bodyPr>
            <a:normAutofit fontScale="90000"/>
          </a:bodyPr>
          <a:lstStyle/>
          <a:p>
            <a:pPr algn="ctr"/>
            <a:r>
              <a:rPr lang="es-MX" dirty="0"/>
              <a:t>Lóbulo temporal</a:t>
            </a:r>
            <a:br>
              <a:rPr lang="es-MX" dirty="0"/>
            </a:br>
            <a:endParaRPr lang="es-MX" dirty="0"/>
          </a:p>
        </p:txBody>
      </p:sp>
      <p:sp>
        <p:nvSpPr>
          <p:cNvPr id="3" name="Marcador de contenido 2">
            <a:extLst>
              <a:ext uri="{FF2B5EF4-FFF2-40B4-BE49-F238E27FC236}">
                <a16:creationId xmlns:a16="http://schemas.microsoft.com/office/drawing/2014/main" id="{66698470-48F7-A7C4-A791-E0AB1426CC37}"/>
              </a:ext>
            </a:extLst>
          </p:cNvPr>
          <p:cNvSpPr>
            <a:spLocks noGrp="1"/>
          </p:cNvSpPr>
          <p:nvPr>
            <p:ph idx="1"/>
          </p:nvPr>
        </p:nvSpPr>
        <p:spPr>
          <a:xfrm>
            <a:off x="677334" y="1354677"/>
            <a:ext cx="8596668" cy="3880773"/>
          </a:xfrm>
        </p:spPr>
        <p:txBody>
          <a:bodyPr/>
          <a:lstStyle/>
          <a:p>
            <a:r>
              <a:rPr lang="es-MX" dirty="0"/>
              <a:t>El lóbulo temporal se ocupa de varias funciones, incluido el lenguaje. Cuando se escucha música o se escucha hablar a alguien, esta región se encarga de descifrar la información. El procesamiento de información de audio y memoria auditiva se gestionan aquí.</a:t>
            </a:r>
          </a:p>
        </p:txBody>
      </p:sp>
      <p:pic>
        <p:nvPicPr>
          <p:cNvPr id="12290" name="Picture 2" descr="Resultado de imagen de imagenes del lobulo temporal">
            <a:extLst>
              <a:ext uri="{FF2B5EF4-FFF2-40B4-BE49-F238E27FC236}">
                <a16:creationId xmlns:a16="http://schemas.microsoft.com/office/drawing/2014/main" id="{1FACA734-BBE5-BB38-BBF5-19F461E9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26" y="2988444"/>
            <a:ext cx="3883051" cy="237731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sultado de imagen de imagenes del lobulo temporal">
            <a:extLst>
              <a:ext uri="{FF2B5EF4-FFF2-40B4-BE49-F238E27FC236}">
                <a16:creationId xmlns:a16="http://schemas.microsoft.com/office/drawing/2014/main" id="{B99A3053-72AD-57CF-CD76-19244DF82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147" y="2988444"/>
            <a:ext cx="4116947" cy="2377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8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Interfaz de usuario gráfica">
            <a:extLst>
              <a:ext uri="{FF2B5EF4-FFF2-40B4-BE49-F238E27FC236}">
                <a16:creationId xmlns:a16="http://schemas.microsoft.com/office/drawing/2014/main" id="{5D8B7002-0C93-98FE-AE43-AC13ADCA8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365" y="0"/>
            <a:ext cx="9515959" cy="6858000"/>
          </a:xfrm>
          <a:prstGeom prst="rect">
            <a:avLst/>
          </a:prstGeom>
        </p:spPr>
      </p:pic>
    </p:spTree>
    <p:extLst>
      <p:ext uri="{BB962C8B-B14F-4D97-AF65-F5344CB8AC3E}">
        <p14:creationId xmlns:p14="http://schemas.microsoft.com/office/powerpoint/2010/main" val="3414073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19BBD3-E58D-8C8F-DC3B-BEC768801A0B}"/>
              </a:ext>
            </a:extLst>
          </p:cNvPr>
          <p:cNvSpPr>
            <a:spLocks noGrp="1"/>
          </p:cNvSpPr>
          <p:nvPr>
            <p:ph type="title"/>
          </p:nvPr>
        </p:nvSpPr>
        <p:spPr>
          <a:xfrm>
            <a:off x="677334" y="609600"/>
            <a:ext cx="8596668" cy="692258"/>
          </a:xfrm>
        </p:spPr>
        <p:txBody>
          <a:bodyPr>
            <a:normAutofit fontScale="90000"/>
          </a:bodyPr>
          <a:lstStyle/>
          <a:p>
            <a:pPr algn="ctr"/>
            <a:r>
              <a:rPr lang="es-MX" dirty="0"/>
              <a:t>Cerebelo </a:t>
            </a:r>
            <a:br>
              <a:rPr lang="es-MX" dirty="0"/>
            </a:br>
            <a:endParaRPr lang="es-MX" dirty="0"/>
          </a:p>
        </p:txBody>
      </p:sp>
      <p:sp>
        <p:nvSpPr>
          <p:cNvPr id="3" name="Marcador de contenido 2">
            <a:extLst>
              <a:ext uri="{FF2B5EF4-FFF2-40B4-BE49-F238E27FC236}">
                <a16:creationId xmlns:a16="http://schemas.microsoft.com/office/drawing/2014/main" id="{6F83D4DC-1CC6-2E1F-138E-49D5528BDD6F}"/>
              </a:ext>
            </a:extLst>
          </p:cNvPr>
          <p:cNvSpPr>
            <a:spLocks noGrp="1"/>
          </p:cNvSpPr>
          <p:nvPr>
            <p:ph idx="1"/>
          </p:nvPr>
        </p:nvSpPr>
        <p:spPr>
          <a:xfrm>
            <a:off x="677334" y="1488613"/>
            <a:ext cx="8596668" cy="3880773"/>
          </a:xfrm>
        </p:spPr>
        <p:txBody>
          <a:bodyPr/>
          <a:lstStyle/>
          <a:p>
            <a:r>
              <a:rPr lang="es-MX" b="0" i="0" dirty="0">
                <a:solidFill>
                  <a:srgbClr val="444444"/>
                </a:solidFill>
                <a:effectLst/>
                <a:latin typeface="Roboto" panose="02000000000000000000" pitchFamily="2" charset="0"/>
              </a:rPr>
              <a:t>El cerebelo es una región del encéfalo cuya función principal es de integrar las vías sensitivas y las vías motoras. Existe una gran cantidad de haces nerviosos que lo conectan con otras estructuras encefálicas y con la médula espinal. El cerebelo integra toda la información recibida para precisar y controlar las órdenes que la corteza cerebral envía al aparato locomotor a través de las vías motoras. Es el regulador del temblor fisiológico.</a:t>
            </a:r>
            <a:endParaRPr lang="es-MX" dirty="0"/>
          </a:p>
        </p:txBody>
      </p:sp>
      <p:pic>
        <p:nvPicPr>
          <p:cNvPr id="13314" name="Picture 2" descr="El cerebro podría tener unos códigos universales para identificar la ...">
            <a:extLst>
              <a:ext uri="{FF2B5EF4-FFF2-40B4-BE49-F238E27FC236}">
                <a16:creationId xmlns:a16="http://schemas.microsoft.com/office/drawing/2014/main" id="{51042A8A-77A7-C82F-5093-DB4BF0D8F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13" y="3564612"/>
            <a:ext cx="3569202" cy="220075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esultado de imagen de imágenes del cerebelo">
            <a:extLst>
              <a:ext uri="{FF2B5EF4-FFF2-40B4-BE49-F238E27FC236}">
                <a16:creationId xmlns:a16="http://schemas.microsoft.com/office/drawing/2014/main" id="{3F3E1A3C-54A2-2773-B134-43163AEA2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5919" y="3564612"/>
            <a:ext cx="3746867" cy="220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788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F96260-EE14-C046-3974-04B9645CD0A5}"/>
              </a:ext>
            </a:extLst>
          </p:cNvPr>
          <p:cNvSpPr>
            <a:spLocks noGrp="1"/>
          </p:cNvSpPr>
          <p:nvPr>
            <p:ph type="title"/>
          </p:nvPr>
        </p:nvSpPr>
        <p:spPr>
          <a:xfrm>
            <a:off x="677334" y="609600"/>
            <a:ext cx="8596668" cy="707756"/>
          </a:xfrm>
        </p:spPr>
        <p:txBody>
          <a:bodyPr>
            <a:normAutofit fontScale="90000"/>
          </a:bodyPr>
          <a:lstStyle/>
          <a:p>
            <a:pPr algn="ctr"/>
            <a:r>
              <a:rPr lang="es-MX" dirty="0"/>
              <a:t>Bulbo raquídeo</a:t>
            </a:r>
            <a:br>
              <a:rPr lang="es-MX" dirty="0"/>
            </a:br>
            <a:endParaRPr lang="es-MX" dirty="0"/>
          </a:p>
        </p:txBody>
      </p:sp>
      <p:sp>
        <p:nvSpPr>
          <p:cNvPr id="3" name="Marcador de contenido 2">
            <a:extLst>
              <a:ext uri="{FF2B5EF4-FFF2-40B4-BE49-F238E27FC236}">
                <a16:creationId xmlns:a16="http://schemas.microsoft.com/office/drawing/2014/main" id="{76CAFB67-BBD9-13BE-57D1-F69FC54D942F}"/>
              </a:ext>
            </a:extLst>
          </p:cNvPr>
          <p:cNvSpPr>
            <a:spLocks noGrp="1"/>
          </p:cNvSpPr>
          <p:nvPr>
            <p:ph idx="1"/>
          </p:nvPr>
        </p:nvSpPr>
        <p:spPr>
          <a:xfrm>
            <a:off x="677334" y="1452833"/>
            <a:ext cx="8596668" cy="3880773"/>
          </a:xfrm>
        </p:spPr>
        <p:txBody>
          <a:bodyPr/>
          <a:lstStyle/>
          <a:p>
            <a:r>
              <a:rPr lang="es-MX" b="0" i="0" dirty="0">
                <a:solidFill>
                  <a:srgbClr val="111111"/>
                </a:solidFill>
                <a:effectLst/>
                <a:latin typeface="Roboto" panose="02000000000000000000" pitchFamily="2" charset="0"/>
              </a:rPr>
              <a:t>Controla los reflejos de la tos, el vómito, el estornudo, la deglución, y en consonancia a los mismos músculos que se necesitan para la deglución y la producción de voz. Controla el ritmo cardiaco y respiratorio. En caso de lesión causa la muerte inmediata por paro cardiaco y/o respiratorio.</a:t>
            </a:r>
            <a:endParaRPr lang="es-MX" dirty="0"/>
          </a:p>
        </p:txBody>
      </p:sp>
      <p:pic>
        <p:nvPicPr>
          <p:cNvPr id="14338" name="Picture 2" descr="Resultado de imagen de imágenes del bulbo raquídeo">
            <a:extLst>
              <a:ext uri="{FF2B5EF4-FFF2-40B4-BE49-F238E27FC236}">
                <a16:creationId xmlns:a16="http://schemas.microsoft.com/office/drawing/2014/main" id="{571A775F-4F8E-FF57-444D-F8AFC7CFD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001" y="3519217"/>
            <a:ext cx="2945080" cy="232364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esultado de imagen de imágenes del bulbo raquídeo">
            <a:extLst>
              <a:ext uri="{FF2B5EF4-FFF2-40B4-BE49-F238E27FC236}">
                <a16:creationId xmlns:a16="http://schemas.microsoft.com/office/drawing/2014/main" id="{256D1A05-E951-ABC3-D136-956C8A60F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668" y="3393218"/>
            <a:ext cx="2757986" cy="232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995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EE2C1E-B92F-98C0-00A8-1616CEAAADB1}"/>
              </a:ext>
            </a:extLst>
          </p:cNvPr>
          <p:cNvSpPr>
            <a:spLocks noGrp="1"/>
          </p:cNvSpPr>
          <p:nvPr>
            <p:ph type="title"/>
          </p:nvPr>
        </p:nvSpPr>
        <p:spPr>
          <a:xfrm>
            <a:off x="677334" y="609600"/>
            <a:ext cx="8596668" cy="769749"/>
          </a:xfrm>
        </p:spPr>
        <p:txBody>
          <a:bodyPr>
            <a:normAutofit fontScale="90000"/>
          </a:bodyPr>
          <a:lstStyle/>
          <a:p>
            <a:pPr algn="ctr"/>
            <a:r>
              <a:rPr lang="es-MX" dirty="0"/>
              <a:t>Puente troncoencefalico</a:t>
            </a:r>
            <a:br>
              <a:rPr lang="es-MX" dirty="0"/>
            </a:br>
            <a:endParaRPr lang="es-MX" dirty="0"/>
          </a:p>
        </p:txBody>
      </p:sp>
      <p:sp>
        <p:nvSpPr>
          <p:cNvPr id="3" name="Marcador de contenido 2">
            <a:extLst>
              <a:ext uri="{FF2B5EF4-FFF2-40B4-BE49-F238E27FC236}">
                <a16:creationId xmlns:a16="http://schemas.microsoft.com/office/drawing/2014/main" id="{49BCD29F-A279-F193-0D9B-E1ABA97B1624}"/>
              </a:ext>
            </a:extLst>
          </p:cNvPr>
          <p:cNvSpPr>
            <a:spLocks noGrp="1"/>
          </p:cNvSpPr>
          <p:nvPr>
            <p:ph idx="1"/>
          </p:nvPr>
        </p:nvSpPr>
        <p:spPr>
          <a:xfrm>
            <a:off x="677334" y="1379349"/>
            <a:ext cx="8596668" cy="3880773"/>
          </a:xfrm>
        </p:spPr>
        <p:txBody>
          <a:bodyPr/>
          <a:lstStyle/>
          <a:p>
            <a:r>
              <a:rPr lang="es-MX" i="0" dirty="0">
                <a:solidFill>
                  <a:srgbClr val="111111"/>
                </a:solidFill>
                <a:effectLst/>
                <a:latin typeface="Roboto" panose="02000000000000000000" pitchFamily="2" charset="0"/>
              </a:rPr>
              <a:t>El puente de Varolio, también conocido como protuberancia anular o puente troncoencefálico, es una estructura del sistema nervioso central (SNC) situada en el tronco del encéfalo. Concretamente, es la región más prominente de esta estructura y su función es conectar y comunicar al mesencéfalo y al bulbo raquído.</a:t>
            </a:r>
            <a:endParaRPr lang="es-MX" dirty="0"/>
          </a:p>
        </p:txBody>
      </p:sp>
      <p:pic>
        <p:nvPicPr>
          <p:cNvPr id="15362" name="Picture 2" descr="Resultado de imagen de que es tronco encefalico">
            <a:extLst>
              <a:ext uri="{FF2B5EF4-FFF2-40B4-BE49-F238E27FC236}">
                <a16:creationId xmlns:a16="http://schemas.microsoft.com/office/drawing/2014/main" id="{4E13996F-9B57-23F4-FF99-BC0039C68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545" y="3319735"/>
            <a:ext cx="3574459" cy="241463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l tronco encefálico: Anatomía, estructuras y función">
            <a:extLst>
              <a:ext uri="{FF2B5EF4-FFF2-40B4-BE49-F238E27FC236}">
                <a16:creationId xmlns:a16="http://schemas.microsoft.com/office/drawing/2014/main" id="{D8EBF770-B815-C8D2-B893-DB2BD65DA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688" y="3245342"/>
            <a:ext cx="4092525" cy="24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598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651FA-EC32-390A-7742-706BD3D5D93A}"/>
              </a:ext>
            </a:extLst>
          </p:cNvPr>
          <p:cNvSpPr>
            <a:spLocks noGrp="1"/>
          </p:cNvSpPr>
          <p:nvPr>
            <p:ph type="title"/>
          </p:nvPr>
        </p:nvSpPr>
        <p:spPr>
          <a:xfrm>
            <a:off x="677334" y="609600"/>
            <a:ext cx="8596668" cy="707756"/>
          </a:xfrm>
        </p:spPr>
        <p:txBody>
          <a:bodyPr/>
          <a:lstStyle/>
          <a:p>
            <a:pPr algn="ctr"/>
            <a:r>
              <a:rPr lang="es-MX" dirty="0"/>
              <a:t>Mesencéfalo</a:t>
            </a:r>
          </a:p>
        </p:txBody>
      </p:sp>
      <p:sp>
        <p:nvSpPr>
          <p:cNvPr id="3" name="Marcador de contenido 2">
            <a:extLst>
              <a:ext uri="{FF2B5EF4-FFF2-40B4-BE49-F238E27FC236}">
                <a16:creationId xmlns:a16="http://schemas.microsoft.com/office/drawing/2014/main" id="{DD720E37-D547-DB3A-D515-24410C313758}"/>
              </a:ext>
            </a:extLst>
          </p:cNvPr>
          <p:cNvSpPr>
            <a:spLocks noGrp="1"/>
          </p:cNvSpPr>
          <p:nvPr>
            <p:ph idx="1"/>
          </p:nvPr>
        </p:nvSpPr>
        <p:spPr>
          <a:xfrm>
            <a:off x="677334" y="1452833"/>
            <a:ext cx="8596668" cy="3880773"/>
          </a:xfrm>
        </p:spPr>
        <p:txBody>
          <a:bodyPr/>
          <a:lstStyle/>
          <a:p>
            <a:r>
              <a:rPr lang="es-MX" b="0" i="0" dirty="0">
                <a:solidFill>
                  <a:srgbClr val="111111"/>
                </a:solidFill>
                <a:effectLst/>
                <a:latin typeface="Roboto" panose="02000000000000000000" pitchFamily="2" charset="0"/>
              </a:rPr>
              <a:t>Función del mesencéfalo. Las principales funciones del mesencéfalo son regular el movimiento y la estabilidad del cuerpo gracias a un conducto interno por el que pasa el líquido cefalorraquídeo, así como el proceso visual y auditivo. El daño a ciertas áreas del mesencéfalo se han relacionado con el desarrollo de la enfermedad de Parkinson.</a:t>
            </a:r>
            <a:endParaRPr lang="es-MX" dirty="0"/>
          </a:p>
        </p:txBody>
      </p:sp>
      <p:pic>
        <p:nvPicPr>
          <p:cNvPr id="16386" name="Picture 2" descr="Resultado de imagen de imágenes del mesencéfalo">
            <a:extLst>
              <a:ext uri="{FF2B5EF4-FFF2-40B4-BE49-F238E27FC236}">
                <a16:creationId xmlns:a16="http://schemas.microsoft.com/office/drawing/2014/main" id="{F4D7373A-DF4E-4F7E-9386-95A4FC9F0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3" y="3386380"/>
            <a:ext cx="3646693" cy="250297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sultado de imagen de imágenes del mesencéfalo">
            <a:extLst>
              <a:ext uri="{FF2B5EF4-FFF2-40B4-BE49-F238E27FC236}">
                <a16:creationId xmlns:a16="http://schemas.microsoft.com/office/drawing/2014/main" id="{59D6C7DB-E98D-6C1C-AC25-F22BD0D7C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668" y="3393219"/>
            <a:ext cx="3646692" cy="235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136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8B48D5-274A-5844-A9D4-A6AED77E21CB}"/>
              </a:ext>
            </a:extLst>
          </p:cNvPr>
          <p:cNvSpPr>
            <a:spLocks noGrp="1"/>
          </p:cNvSpPr>
          <p:nvPr>
            <p:ph type="title"/>
          </p:nvPr>
        </p:nvSpPr>
        <p:spPr>
          <a:xfrm>
            <a:off x="677334" y="609600"/>
            <a:ext cx="8596668" cy="785247"/>
          </a:xfrm>
        </p:spPr>
        <p:txBody>
          <a:bodyPr>
            <a:normAutofit fontScale="90000"/>
          </a:bodyPr>
          <a:lstStyle/>
          <a:p>
            <a:pPr algn="ctr"/>
            <a:r>
              <a:rPr lang="es-MX" dirty="0"/>
              <a:t>Hipotálamo </a:t>
            </a:r>
            <a:br>
              <a:rPr lang="es-MX" dirty="0"/>
            </a:br>
            <a:endParaRPr lang="es-MX" dirty="0"/>
          </a:p>
        </p:txBody>
      </p:sp>
      <p:sp>
        <p:nvSpPr>
          <p:cNvPr id="3" name="Marcador de contenido 2">
            <a:extLst>
              <a:ext uri="{FF2B5EF4-FFF2-40B4-BE49-F238E27FC236}">
                <a16:creationId xmlns:a16="http://schemas.microsoft.com/office/drawing/2014/main" id="{7D61EFEA-B1CF-D362-7991-9DC9457D8451}"/>
              </a:ext>
            </a:extLst>
          </p:cNvPr>
          <p:cNvSpPr>
            <a:spLocks noGrp="1"/>
          </p:cNvSpPr>
          <p:nvPr>
            <p:ph idx="1"/>
          </p:nvPr>
        </p:nvSpPr>
        <p:spPr>
          <a:xfrm>
            <a:off x="677334" y="1394847"/>
            <a:ext cx="8596668" cy="3880773"/>
          </a:xfrm>
        </p:spPr>
        <p:txBody>
          <a:bodyPr/>
          <a:lstStyle/>
          <a:p>
            <a:r>
              <a:rPr lang="es-MX" dirty="0"/>
              <a:t>Hipotálamo. Es una zona del cerebro que produce hormonas que controlan: La temperatura corporal. El hambre. Los estados de ánimo. La liberación de hormonas de muchas glándulas, especialmente la hipófisis. La libido. El sueño. La sed.</a:t>
            </a:r>
          </a:p>
          <a:p>
            <a:endParaRPr lang="es-MX" dirty="0"/>
          </a:p>
        </p:txBody>
      </p:sp>
      <p:pic>
        <p:nvPicPr>
          <p:cNvPr id="17410" name="Picture 2" descr="Resultado de imagen de imágenes del Hipotálamo ">
            <a:extLst>
              <a:ext uri="{FF2B5EF4-FFF2-40B4-BE49-F238E27FC236}">
                <a16:creationId xmlns:a16="http://schemas.microsoft.com/office/drawing/2014/main" id="{338850BE-A46E-216B-D254-9C2B58164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79" y="2979488"/>
            <a:ext cx="3930838" cy="248366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Resultado de imagen de imágenes del Hipotálamo ">
            <a:extLst>
              <a:ext uri="{FF2B5EF4-FFF2-40B4-BE49-F238E27FC236}">
                <a16:creationId xmlns:a16="http://schemas.microsoft.com/office/drawing/2014/main" id="{77291BD1-C4EB-58CE-508A-BC50DE567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184" y="2979488"/>
            <a:ext cx="3822250" cy="2483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87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258600-E299-CAD1-15FF-BB6C5564E80A}"/>
              </a:ext>
            </a:extLst>
          </p:cNvPr>
          <p:cNvSpPr>
            <a:spLocks noGrp="1"/>
          </p:cNvSpPr>
          <p:nvPr>
            <p:ph type="title"/>
          </p:nvPr>
        </p:nvSpPr>
        <p:spPr>
          <a:xfrm>
            <a:off x="677334" y="439512"/>
            <a:ext cx="8596668" cy="754251"/>
          </a:xfrm>
        </p:spPr>
        <p:txBody>
          <a:bodyPr/>
          <a:lstStyle/>
          <a:p>
            <a:pPr algn="ctr"/>
            <a:r>
              <a:rPr lang="es-MX" dirty="0"/>
              <a:t>Hipocampo</a:t>
            </a:r>
          </a:p>
        </p:txBody>
      </p:sp>
      <p:sp>
        <p:nvSpPr>
          <p:cNvPr id="3" name="Marcador de contenido 2">
            <a:extLst>
              <a:ext uri="{FF2B5EF4-FFF2-40B4-BE49-F238E27FC236}">
                <a16:creationId xmlns:a16="http://schemas.microsoft.com/office/drawing/2014/main" id="{CF99198E-6D70-ED9D-AB81-416872A73E82}"/>
              </a:ext>
            </a:extLst>
          </p:cNvPr>
          <p:cNvSpPr>
            <a:spLocks noGrp="1"/>
          </p:cNvSpPr>
          <p:nvPr>
            <p:ph idx="1"/>
          </p:nvPr>
        </p:nvSpPr>
        <p:spPr>
          <a:xfrm>
            <a:off x="677334" y="1308183"/>
            <a:ext cx="8596668" cy="3880773"/>
          </a:xfrm>
        </p:spPr>
        <p:txBody>
          <a:bodyPr/>
          <a:lstStyle/>
          <a:p>
            <a:pPr algn="l"/>
            <a:r>
              <a:rPr lang="es-MX" i="0" dirty="0">
                <a:solidFill>
                  <a:srgbClr val="111111"/>
                </a:solidFill>
                <a:effectLst/>
                <a:latin typeface="Roboto" panose="02000000000000000000" pitchFamily="2" charset="0"/>
              </a:rPr>
              <a:t>El hipocampo presenta memoria espacial episódica relacionada con la orientación espacial. En relación al cumplimiento de esas tareas se ha descrito en el hipocampo la actividad eléctrica de ciertas neuronas obtenida de ratas que cumplen determinadas tareas en el laberinto de masas de 8 brazos.</a:t>
            </a:r>
          </a:p>
          <a:p>
            <a:endParaRPr lang="es-MX" dirty="0"/>
          </a:p>
        </p:txBody>
      </p:sp>
      <p:pic>
        <p:nvPicPr>
          <p:cNvPr id="18434" name="Picture 2" descr="Resultado de imagen de imágenes del hipocampo">
            <a:extLst>
              <a:ext uri="{FF2B5EF4-FFF2-40B4-BE49-F238E27FC236}">
                <a16:creationId xmlns:a16="http://schemas.microsoft.com/office/drawing/2014/main" id="{E8B57D3E-9419-7422-A768-5A2CFB708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3078086"/>
            <a:ext cx="4158137" cy="273377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esultado de imagen de imágenes del hipocampo">
            <a:extLst>
              <a:ext uri="{FF2B5EF4-FFF2-40B4-BE49-F238E27FC236}">
                <a16:creationId xmlns:a16="http://schemas.microsoft.com/office/drawing/2014/main" id="{9FE3072B-B5E4-B13A-A2E3-5B2BB6185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734" y="3078085"/>
            <a:ext cx="3569777" cy="247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660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en blanco y negro&#10;&#10;Descripción generada automáticamente con confianza media">
            <a:extLst>
              <a:ext uri="{FF2B5EF4-FFF2-40B4-BE49-F238E27FC236}">
                <a16:creationId xmlns:a16="http://schemas.microsoft.com/office/drawing/2014/main" id="{12ABEFAD-113A-053E-9683-E8718F18B497}"/>
              </a:ext>
            </a:extLst>
          </p:cNvPr>
          <p:cNvPicPr>
            <a:picLocks noChangeAspect="1"/>
          </p:cNvPicPr>
          <p:nvPr/>
        </p:nvPicPr>
        <p:blipFill rotWithShape="1">
          <a:blip r:embed="rId2">
            <a:extLst>
              <a:ext uri="{28A0092B-C50C-407E-A947-70E740481C1C}">
                <a14:useLocalDpi xmlns:a14="http://schemas.microsoft.com/office/drawing/2010/main" val="0"/>
              </a:ext>
            </a:extLst>
          </a:blip>
          <a:srcRect l="1828" t="8587" r="6033" b="5763"/>
          <a:stretch/>
        </p:blipFill>
        <p:spPr>
          <a:xfrm>
            <a:off x="1580827" y="588936"/>
            <a:ext cx="8787539" cy="5873857"/>
          </a:xfrm>
          <a:prstGeom prst="rect">
            <a:avLst/>
          </a:prstGeom>
        </p:spPr>
      </p:pic>
    </p:spTree>
    <p:extLst>
      <p:ext uri="{BB962C8B-B14F-4D97-AF65-F5344CB8AC3E}">
        <p14:creationId xmlns:p14="http://schemas.microsoft.com/office/powerpoint/2010/main" val="3023406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C67D1-7BD3-980E-48EF-EF3D43CC37AC}"/>
              </a:ext>
            </a:extLst>
          </p:cNvPr>
          <p:cNvSpPr>
            <a:spLocks noGrp="1"/>
          </p:cNvSpPr>
          <p:nvPr>
            <p:ph type="title"/>
          </p:nvPr>
        </p:nvSpPr>
        <p:spPr>
          <a:xfrm>
            <a:off x="677334" y="156238"/>
            <a:ext cx="8596668" cy="773660"/>
          </a:xfrm>
        </p:spPr>
        <p:txBody>
          <a:bodyPr/>
          <a:lstStyle/>
          <a:p>
            <a:pPr algn="ctr"/>
            <a:r>
              <a:rPr lang="es-MX" dirty="0"/>
              <a:t>Medula espinal </a:t>
            </a:r>
          </a:p>
        </p:txBody>
      </p:sp>
      <p:sp>
        <p:nvSpPr>
          <p:cNvPr id="3" name="Marcador de contenido 2">
            <a:extLst>
              <a:ext uri="{FF2B5EF4-FFF2-40B4-BE49-F238E27FC236}">
                <a16:creationId xmlns:a16="http://schemas.microsoft.com/office/drawing/2014/main" id="{59C347DC-4732-4F83-5DA1-DB756278DE0E}"/>
              </a:ext>
            </a:extLst>
          </p:cNvPr>
          <p:cNvSpPr>
            <a:spLocks noGrp="1"/>
          </p:cNvSpPr>
          <p:nvPr>
            <p:ph idx="1"/>
          </p:nvPr>
        </p:nvSpPr>
        <p:spPr>
          <a:xfrm>
            <a:off x="677334" y="855558"/>
            <a:ext cx="8596668" cy="3880773"/>
          </a:xfrm>
        </p:spPr>
        <p:txBody>
          <a:bodyPr/>
          <a:lstStyle/>
          <a:p>
            <a:r>
              <a:rPr lang="es-MX" b="0" i="0" dirty="0">
                <a:solidFill>
                  <a:srgbClr val="444444"/>
                </a:solidFill>
                <a:effectLst/>
                <a:latin typeface="Roboto" panose="02000000000000000000" pitchFamily="2" charset="0"/>
              </a:rPr>
              <a:t>La médula espinal es una larga estructura cilíndrica, ligeramente aplanada en sentido anteroposterior localizada en el conducto vertebral y es la encargada de transmitir impulsos nerviosos a los treinta y un pares de nervios raquídeos, comunicando el encéfalo con el cuerpo, mediante dos funciones básicas: la aferente, en la que son llamadas sensaciones del tronco, cuello y las cuatro extremidades hacia el cerebro, y la eferente, en la que el cerebro ordena a los órganos efectores realizar determinada acción, llevando estos impulsos hacia el tronco, cuello y miembros.</a:t>
            </a:r>
            <a:endParaRPr lang="es-MX" dirty="0"/>
          </a:p>
        </p:txBody>
      </p:sp>
      <p:pic>
        <p:nvPicPr>
          <p:cNvPr id="19458" name="Picture 2" descr="Resultado de imagen de imágenes de la médula espinal">
            <a:extLst>
              <a:ext uri="{FF2B5EF4-FFF2-40B4-BE49-F238E27FC236}">
                <a16:creationId xmlns:a16="http://schemas.microsoft.com/office/drawing/2014/main" id="{B5B7DFA5-7F88-9582-9F53-41A26ED20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09" y="3549701"/>
            <a:ext cx="3286125" cy="188595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Resultado de imagen de imágenes de la médula espinal">
            <a:extLst>
              <a:ext uri="{FF2B5EF4-FFF2-40B4-BE49-F238E27FC236}">
                <a16:creationId xmlns:a16="http://schemas.microsoft.com/office/drawing/2014/main" id="{DBCD8AD6-1964-1811-6B60-999D4BEFF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683" y="3205739"/>
            <a:ext cx="3286125" cy="2293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270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5F8300-45B5-C027-2038-1C1B436F6846}"/>
              </a:ext>
            </a:extLst>
          </p:cNvPr>
          <p:cNvSpPr>
            <a:spLocks noGrp="1"/>
          </p:cNvSpPr>
          <p:nvPr>
            <p:ph type="title"/>
          </p:nvPr>
        </p:nvSpPr>
        <p:spPr>
          <a:xfrm>
            <a:off x="677334" y="400767"/>
            <a:ext cx="8882302" cy="831742"/>
          </a:xfrm>
        </p:spPr>
        <p:txBody>
          <a:bodyPr>
            <a:normAutofit fontScale="90000"/>
          </a:bodyPr>
          <a:lstStyle/>
          <a:p>
            <a:r>
              <a:rPr lang="es-MX" dirty="0"/>
              <a:t>¿Como esta compuesta la medula espinal?</a:t>
            </a:r>
          </a:p>
        </p:txBody>
      </p:sp>
      <p:sp>
        <p:nvSpPr>
          <p:cNvPr id="3" name="Marcador de contenido 2">
            <a:extLst>
              <a:ext uri="{FF2B5EF4-FFF2-40B4-BE49-F238E27FC236}">
                <a16:creationId xmlns:a16="http://schemas.microsoft.com/office/drawing/2014/main" id="{F3CBE522-79A7-7174-3456-45A27A565783}"/>
              </a:ext>
            </a:extLst>
          </p:cNvPr>
          <p:cNvSpPr>
            <a:spLocks noGrp="1"/>
          </p:cNvSpPr>
          <p:nvPr>
            <p:ph idx="1"/>
          </p:nvPr>
        </p:nvSpPr>
        <p:spPr>
          <a:xfrm>
            <a:off x="677334" y="1488613"/>
            <a:ext cx="8596668" cy="3880773"/>
          </a:xfrm>
        </p:spPr>
        <p:txBody>
          <a:bodyPr/>
          <a:lstStyle/>
          <a:p>
            <a:r>
              <a:rPr lang="es-MX" dirty="0"/>
              <a:t> la médula espinal está formada por materia gris y blanca. El centro de la médula, en forma de mariposa, constituye la materia gris. Las «alas» delanteras (en general, denominadas astas anteriores o ventrales) contienen los cuerpos celulares de las neuronas motoras, que son las que transmiten información desde el cerebro o la médula espinal hasta los músculos, además de estimular el movimiento. </a:t>
            </a:r>
          </a:p>
        </p:txBody>
      </p:sp>
      <p:pic>
        <p:nvPicPr>
          <p:cNvPr id="20482" name="Picture 2" descr="Resultado de imagen de imágenes de como esta compuesta la medula espinal">
            <a:extLst>
              <a:ext uri="{FF2B5EF4-FFF2-40B4-BE49-F238E27FC236}">
                <a16:creationId xmlns:a16="http://schemas.microsoft.com/office/drawing/2014/main" id="{05C03063-392D-1F84-A537-BDC84775C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293" y="3428999"/>
            <a:ext cx="4050750" cy="285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512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90BA1-E75F-3381-5015-0CA600FADE4B}"/>
              </a:ext>
            </a:extLst>
          </p:cNvPr>
          <p:cNvSpPr>
            <a:spLocks noGrp="1"/>
          </p:cNvSpPr>
          <p:nvPr>
            <p:ph type="title"/>
          </p:nvPr>
        </p:nvSpPr>
        <p:spPr/>
        <p:txBody>
          <a:bodyPr/>
          <a:lstStyle/>
          <a:p>
            <a:pPr algn="ctr"/>
            <a:r>
              <a:rPr lang="es-MX" dirty="0"/>
              <a:t>Funciones de la medula espinal </a:t>
            </a:r>
          </a:p>
        </p:txBody>
      </p:sp>
      <p:sp>
        <p:nvSpPr>
          <p:cNvPr id="3" name="Marcador de contenido 2">
            <a:extLst>
              <a:ext uri="{FF2B5EF4-FFF2-40B4-BE49-F238E27FC236}">
                <a16:creationId xmlns:a16="http://schemas.microsoft.com/office/drawing/2014/main" id="{8E842529-624D-DDFD-B573-C4F3E6277B3F}"/>
              </a:ext>
            </a:extLst>
          </p:cNvPr>
          <p:cNvSpPr>
            <a:spLocks noGrp="1"/>
          </p:cNvSpPr>
          <p:nvPr>
            <p:ph idx="1"/>
          </p:nvPr>
        </p:nvSpPr>
        <p:spPr/>
        <p:txBody>
          <a:bodyPr>
            <a:normAutofit/>
          </a:bodyPr>
          <a:lstStyle/>
          <a:p>
            <a:r>
              <a:rPr lang="es-MX" i="0" dirty="0">
                <a:solidFill>
                  <a:srgbClr val="212529"/>
                </a:solidFill>
                <a:effectLst/>
                <a:latin typeface="Montserrat" panose="00000500000000000000" pitchFamily="2" charset="0"/>
              </a:rPr>
              <a:t>Transmisión de la información sensorial y motora: Es el canal por donde discurre la orden del cerebro solicitando la ejecución de una acción concreta, es decir, el cerebro manda una orden para coger un bolígrafo o, también, cuando una parte de nuestro cuerpo percibe algún estímulo como puede ser una caricia en la cara</a:t>
            </a:r>
          </a:p>
          <a:p>
            <a:r>
              <a:rPr lang="es-MX" i="0" dirty="0">
                <a:solidFill>
                  <a:srgbClr val="212529"/>
                </a:solidFill>
                <a:effectLst/>
                <a:latin typeface="Montserrat" panose="00000500000000000000" pitchFamily="2" charset="0"/>
              </a:rPr>
              <a:t>Procesar la información: esta función es fundamental. La médula se encarga de analizar la información recibida antes de enviarla al cerebro, que es donde la estimulación se hace consciente. </a:t>
            </a:r>
          </a:p>
          <a:p>
            <a:r>
              <a:rPr lang="es-MX" i="0" dirty="0">
                <a:solidFill>
                  <a:srgbClr val="212529"/>
                </a:solidFill>
                <a:effectLst/>
                <a:latin typeface="Montserrat" panose="00000500000000000000" pitchFamily="2" charset="0"/>
              </a:rPr>
              <a:t>Reflejos: son las reacciones inmediatas del cuerpo. La principal función de los reflejos es crear una reacción rápida a las situaciones que pueden ser peligrosas.</a:t>
            </a:r>
          </a:p>
          <a:p>
            <a:endParaRPr lang="es-MX" dirty="0"/>
          </a:p>
        </p:txBody>
      </p:sp>
    </p:spTree>
    <p:extLst>
      <p:ext uri="{BB962C8B-B14F-4D97-AF65-F5344CB8AC3E}">
        <p14:creationId xmlns:p14="http://schemas.microsoft.com/office/powerpoint/2010/main" val="2080668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C0F96A-B7F1-E0A8-9DAB-8E0F2942AAD4}"/>
              </a:ext>
            </a:extLst>
          </p:cNvPr>
          <p:cNvSpPr>
            <a:spLocks noGrp="1"/>
          </p:cNvSpPr>
          <p:nvPr>
            <p:ph type="title"/>
          </p:nvPr>
        </p:nvSpPr>
        <p:spPr>
          <a:xfrm>
            <a:off x="677334" y="527456"/>
            <a:ext cx="8596668" cy="867391"/>
          </a:xfrm>
        </p:spPr>
        <p:txBody>
          <a:bodyPr/>
          <a:lstStyle/>
          <a:p>
            <a:pPr algn="ctr"/>
            <a:r>
              <a:rPr lang="es-MX" dirty="0"/>
              <a:t>¿Qué es el sistema nervioso?</a:t>
            </a:r>
          </a:p>
        </p:txBody>
      </p:sp>
      <p:sp>
        <p:nvSpPr>
          <p:cNvPr id="3" name="Marcador de contenido 2">
            <a:extLst>
              <a:ext uri="{FF2B5EF4-FFF2-40B4-BE49-F238E27FC236}">
                <a16:creationId xmlns:a16="http://schemas.microsoft.com/office/drawing/2014/main" id="{D2F3E665-0E4A-F6A8-42BB-9301BC89F59E}"/>
              </a:ext>
            </a:extLst>
          </p:cNvPr>
          <p:cNvSpPr>
            <a:spLocks noGrp="1"/>
          </p:cNvSpPr>
          <p:nvPr>
            <p:ph idx="1"/>
          </p:nvPr>
        </p:nvSpPr>
        <p:spPr>
          <a:xfrm>
            <a:off x="677334" y="1620948"/>
            <a:ext cx="8596668" cy="3726167"/>
          </a:xfrm>
        </p:spPr>
        <p:txBody>
          <a:bodyPr/>
          <a:lstStyle/>
          <a:p>
            <a:pPr algn="l"/>
            <a:r>
              <a:rPr lang="es-MX" sz="2400" i="0" dirty="0">
                <a:effectLst/>
                <a:latin typeface="Arial" panose="020B0604020202020204" pitchFamily="34" charset="0"/>
                <a:cs typeface="Arial" panose="020B0604020202020204" pitchFamily="34" charset="0"/>
              </a:rPr>
              <a:t>Se llama sistema nervioso al conjunto de órganos y estructuras de control e información del cuerpo humano, constituido por células altamente diferenciadas conocidas como neuronas, que son capaces de transmitir impulsos eléctricos a lo largo de una vasta red de terminaciones nerviosas.</a:t>
            </a:r>
          </a:p>
          <a:p>
            <a:pPr marL="0" indent="0" algn="l">
              <a:buNone/>
            </a:pPr>
            <a:endParaRPr lang="es-MX" sz="2400" i="0" dirty="0">
              <a:effectLst/>
              <a:latin typeface="Montserrat"/>
            </a:endParaRPr>
          </a:p>
          <a:p>
            <a:pPr marL="0" indent="0">
              <a:buNone/>
            </a:pPr>
            <a:endParaRPr lang="es-MX" dirty="0"/>
          </a:p>
        </p:txBody>
      </p:sp>
      <p:pic>
        <p:nvPicPr>
          <p:cNvPr id="1026" name="Picture 2" descr="Imágenes del Sistema Nervioso: estructura, partes y nombres ...">
            <a:extLst>
              <a:ext uri="{FF2B5EF4-FFF2-40B4-BE49-F238E27FC236}">
                <a16:creationId xmlns:a16="http://schemas.microsoft.com/office/drawing/2014/main" id="{81F4C52E-222A-D9EE-6FC8-F8FE5D86F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7915" y="3491118"/>
            <a:ext cx="2904216" cy="305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946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51ABB-BD73-E0DE-3BD1-73C5C1CA15A6}"/>
              </a:ext>
            </a:extLst>
          </p:cNvPr>
          <p:cNvSpPr>
            <a:spLocks noGrp="1"/>
          </p:cNvSpPr>
          <p:nvPr>
            <p:ph type="title"/>
          </p:nvPr>
        </p:nvSpPr>
        <p:spPr>
          <a:xfrm>
            <a:off x="677334" y="237641"/>
            <a:ext cx="8596668" cy="785247"/>
          </a:xfrm>
        </p:spPr>
        <p:txBody>
          <a:bodyPr/>
          <a:lstStyle/>
          <a:p>
            <a:pPr algn="ctr"/>
            <a:r>
              <a:rPr lang="es-MX" dirty="0"/>
              <a:t>El sistema nervioso periférico </a:t>
            </a:r>
          </a:p>
        </p:txBody>
      </p:sp>
      <p:sp>
        <p:nvSpPr>
          <p:cNvPr id="3" name="Marcador de contenido 2">
            <a:extLst>
              <a:ext uri="{FF2B5EF4-FFF2-40B4-BE49-F238E27FC236}">
                <a16:creationId xmlns:a16="http://schemas.microsoft.com/office/drawing/2014/main" id="{AE8E99FB-6660-654F-8187-2114C7A2CE34}"/>
              </a:ext>
            </a:extLst>
          </p:cNvPr>
          <p:cNvSpPr>
            <a:spLocks noGrp="1"/>
          </p:cNvSpPr>
          <p:nvPr>
            <p:ph idx="1"/>
          </p:nvPr>
        </p:nvSpPr>
        <p:spPr>
          <a:xfrm>
            <a:off x="677334" y="1022888"/>
            <a:ext cx="8596668" cy="3880773"/>
          </a:xfrm>
        </p:spPr>
        <p:txBody>
          <a:bodyPr/>
          <a:lstStyle/>
          <a:p>
            <a:r>
              <a:rPr lang="es-MX" i="0" dirty="0">
                <a:solidFill>
                  <a:schemeClr val="tx1"/>
                </a:solidFill>
                <a:effectLst/>
                <a:latin typeface="Open Sans" panose="020B0606030504020204" pitchFamily="34" charset="0"/>
              </a:rPr>
              <a:t>El sistema nervioso periférico (SNP) es la parte del sistema nervioso formado por todos los nervios que se encuentran fuera del </a:t>
            </a:r>
            <a:r>
              <a:rPr lang="es-MX" dirty="0">
                <a:solidFill>
                  <a:schemeClr val="tx1"/>
                </a:solidFill>
                <a:effectLst/>
                <a:latin typeface="Open Sans" panose="020B0606030504020204" pitchFamily="34" charset="0"/>
              </a:rPr>
              <a:t>sistema</a:t>
            </a:r>
            <a:r>
              <a:rPr lang="es-MX" i="1" u="sng" dirty="0">
                <a:solidFill>
                  <a:schemeClr val="tx1"/>
                </a:solidFill>
                <a:effectLst/>
                <a:latin typeface="Open Sans" panose="020B0606030504020204" pitchFamily="34" charset="0"/>
              </a:rPr>
              <a:t> </a:t>
            </a:r>
            <a:r>
              <a:rPr lang="es-MX" dirty="0">
                <a:solidFill>
                  <a:schemeClr val="tx1"/>
                </a:solidFill>
                <a:effectLst/>
                <a:latin typeface="Open Sans" panose="020B0606030504020204" pitchFamily="34" charset="0"/>
              </a:rPr>
              <a:t>nervioso</a:t>
            </a:r>
            <a:r>
              <a:rPr lang="es-MX" dirty="0">
                <a:solidFill>
                  <a:schemeClr val="tx1"/>
                </a:solidFill>
                <a:latin typeface="Open Sans" panose="020B0606030504020204" pitchFamily="34" charset="0"/>
              </a:rPr>
              <a:t> </a:t>
            </a:r>
            <a:r>
              <a:rPr lang="es-MX" dirty="0">
                <a:solidFill>
                  <a:schemeClr val="tx1"/>
                </a:solidFill>
                <a:effectLst/>
                <a:latin typeface="Open Sans" panose="020B0606030504020204" pitchFamily="34" charset="0"/>
              </a:rPr>
              <a:t>central</a:t>
            </a:r>
            <a:r>
              <a:rPr lang="es-MX" i="1" dirty="0">
                <a:solidFill>
                  <a:schemeClr val="tx1"/>
                </a:solidFill>
                <a:latin typeface="Open Sans" panose="020B0606030504020204" pitchFamily="34" charset="0"/>
              </a:rPr>
              <a:t> </a:t>
            </a:r>
            <a:r>
              <a:rPr lang="es-MX" i="1" u="sng" dirty="0">
                <a:solidFill>
                  <a:schemeClr val="tx1"/>
                </a:solidFill>
                <a:effectLst/>
                <a:latin typeface="Open Sans" panose="020B0606030504020204" pitchFamily="34" charset="0"/>
              </a:rPr>
              <a:t>(</a:t>
            </a:r>
            <a:r>
              <a:rPr lang="es-MX" i="1" dirty="0">
                <a:solidFill>
                  <a:schemeClr val="tx1"/>
                </a:solidFill>
                <a:effectLst/>
                <a:latin typeface="Open Sans" panose="020B0606030504020204" pitchFamily="34" charset="0"/>
              </a:rPr>
              <a:t>SNC)</a:t>
            </a:r>
            <a:r>
              <a:rPr lang="es-MX" i="0" dirty="0">
                <a:solidFill>
                  <a:schemeClr val="tx1"/>
                </a:solidFill>
                <a:effectLst/>
                <a:latin typeface="Open Sans" panose="020B0606030504020204" pitchFamily="34" charset="0"/>
              </a:rPr>
              <a:t>. Los nervios son haces de fibras neuronales (axones) que se agrupan para transportar información desde y hacia el SNC.</a:t>
            </a:r>
          </a:p>
          <a:p>
            <a:r>
              <a:rPr lang="es-MX" i="0" dirty="0">
                <a:solidFill>
                  <a:schemeClr val="tx1"/>
                </a:solidFill>
                <a:effectLst/>
                <a:latin typeface="Open Sans" panose="020B0606030504020204" pitchFamily="34" charset="0"/>
              </a:rPr>
              <a:t>El sistema nervioso periférico esta formado: El sistema nervioso somático y El sistema nervioso autónomo</a:t>
            </a:r>
          </a:p>
          <a:p>
            <a:pPr marL="0" indent="0">
              <a:buNone/>
            </a:pPr>
            <a:endParaRPr lang="es-MX" i="0" dirty="0">
              <a:solidFill>
                <a:schemeClr val="tx1"/>
              </a:solidFill>
              <a:effectLst/>
              <a:latin typeface="Open Sans" panose="020B0606030504020204" pitchFamily="34" charset="0"/>
            </a:endParaRPr>
          </a:p>
          <a:p>
            <a:endParaRPr lang="es-MX" dirty="0">
              <a:solidFill>
                <a:schemeClr val="tx1"/>
              </a:solidFill>
            </a:endParaRPr>
          </a:p>
        </p:txBody>
      </p:sp>
      <p:pic>
        <p:nvPicPr>
          <p:cNvPr id="21506" name="Picture 2" descr="PRINCIPALES ESTRUCTURAS DEL SISTEMA NERVIOSO PERIFÉRICO - YouTube">
            <a:extLst>
              <a:ext uri="{FF2B5EF4-FFF2-40B4-BE49-F238E27FC236}">
                <a16:creationId xmlns:a16="http://schemas.microsoft.com/office/drawing/2014/main" id="{875A6EF1-2856-C659-021E-3F2E7989D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742" y="2963274"/>
            <a:ext cx="6214821" cy="348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131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B9AEFD-0F78-AA4A-2E9A-223A765AE9DD}"/>
              </a:ext>
            </a:extLst>
          </p:cNvPr>
          <p:cNvSpPr>
            <a:spLocks noGrp="1"/>
          </p:cNvSpPr>
          <p:nvPr>
            <p:ph type="title"/>
          </p:nvPr>
        </p:nvSpPr>
        <p:spPr>
          <a:xfrm>
            <a:off x="677334" y="609600"/>
            <a:ext cx="8596668" cy="940231"/>
          </a:xfrm>
        </p:spPr>
        <p:txBody>
          <a:bodyPr>
            <a:normAutofit fontScale="90000"/>
          </a:bodyPr>
          <a:lstStyle/>
          <a:p>
            <a:pPr algn="ctr"/>
            <a:r>
              <a:rPr lang="es-MX" dirty="0"/>
              <a:t>Función del sistema nervioso periférico </a:t>
            </a:r>
          </a:p>
        </p:txBody>
      </p:sp>
      <p:sp>
        <p:nvSpPr>
          <p:cNvPr id="3" name="Marcador de contenido 2">
            <a:extLst>
              <a:ext uri="{FF2B5EF4-FFF2-40B4-BE49-F238E27FC236}">
                <a16:creationId xmlns:a16="http://schemas.microsoft.com/office/drawing/2014/main" id="{7648C321-233B-3E95-97A9-C649B940BADC}"/>
              </a:ext>
            </a:extLst>
          </p:cNvPr>
          <p:cNvSpPr>
            <a:spLocks noGrp="1"/>
          </p:cNvSpPr>
          <p:nvPr>
            <p:ph idx="1"/>
          </p:nvPr>
        </p:nvSpPr>
        <p:spPr>
          <a:xfrm>
            <a:off x="677334" y="1773131"/>
            <a:ext cx="8596668" cy="3880773"/>
          </a:xfrm>
        </p:spPr>
        <p:txBody>
          <a:bodyPr/>
          <a:lstStyle/>
          <a:p>
            <a:r>
              <a:rPr lang="es-MX" i="0" dirty="0">
                <a:solidFill>
                  <a:srgbClr val="333333"/>
                </a:solidFill>
                <a:effectLst/>
                <a:latin typeface="Catamaran"/>
              </a:rPr>
              <a:t>La función principal del sistema nervioso periférico es la de conexión y relación entre el cerebro y la médula espinal con el resto del cuerpo: los órganos, las extremidades y la piel.</a:t>
            </a:r>
          </a:p>
          <a:p>
            <a:r>
              <a:rPr lang="es-MX" i="0" dirty="0">
                <a:solidFill>
                  <a:srgbClr val="333333"/>
                </a:solidFill>
                <a:effectLst/>
                <a:latin typeface="Catamaran"/>
              </a:rPr>
              <a:t>Posibilita que el cerebro y la médula envíen y reciban información del medio, lo que permite la reacción a los estímulos externos y del ambiente.</a:t>
            </a:r>
          </a:p>
          <a:p>
            <a:r>
              <a:rPr lang="es-MX" i="0" dirty="0">
                <a:solidFill>
                  <a:srgbClr val="333333"/>
                </a:solidFill>
                <a:effectLst/>
                <a:latin typeface="Catamaran"/>
              </a:rPr>
              <a:t>Este sistema permite la activación de la musculatura para realizar movimientos tanto voluntarios como involuntarios.</a:t>
            </a:r>
          </a:p>
          <a:p>
            <a:r>
              <a:rPr lang="es-MX" i="0" dirty="0">
                <a:solidFill>
                  <a:srgbClr val="333333"/>
                </a:solidFill>
                <a:effectLst/>
                <a:latin typeface="Catamaran"/>
              </a:rPr>
              <a:t>El sistema nervioso periférico cumple un rol básico asegurando el mantenimiento de unas condiciones internas estables. De él depende el control de la respiración, la digestión, la salivación, etc. Permite realizar estas</a:t>
            </a:r>
            <a:r>
              <a:rPr lang="es-MX" b="0" i="0" dirty="0">
                <a:solidFill>
                  <a:srgbClr val="333333"/>
                </a:solidFill>
                <a:effectLst/>
                <a:latin typeface="Catamaran"/>
              </a:rPr>
              <a:t> funciones sin necesidad de pensar conscientemente en ellas.</a:t>
            </a:r>
            <a:endParaRPr lang="es-MX" i="0" dirty="0">
              <a:solidFill>
                <a:srgbClr val="333333"/>
              </a:solidFill>
              <a:effectLst/>
              <a:latin typeface="Catamaran"/>
            </a:endParaRPr>
          </a:p>
          <a:p>
            <a:endParaRPr lang="es-MX" dirty="0"/>
          </a:p>
        </p:txBody>
      </p:sp>
    </p:spTree>
    <p:extLst>
      <p:ext uri="{BB962C8B-B14F-4D97-AF65-F5344CB8AC3E}">
        <p14:creationId xmlns:p14="http://schemas.microsoft.com/office/powerpoint/2010/main" val="3062480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181ED5-3A93-973A-01EA-3939875FE2BF}"/>
              </a:ext>
            </a:extLst>
          </p:cNvPr>
          <p:cNvSpPr>
            <a:spLocks noGrp="1"/>
          </p:cNvSpPr>
          <p:nvPr>
            <p:ph type="title"/>
          </p:nvPr>
        </p:nvSpPr>
        <p:spPr>
          <a:xfrm>
            <a:off x="677334" y="609600"/>
            <a:ext cx="8596668" cy="878237"/>
          </a:xfrm>
        </p:spPr>
        <p:txBody>
          <a:bodyPr/>
          <a:lstStyle/>
          <a:p>
            <a:pPr algn="ctr"/>
            <a:r>
              <a:rPr lang="es-MX" dirty="0"/>
              <a:t>El sistema nervioso somático </a:t>
            </a:r>
          </a:p>
        </p:txBody>
      </p:sp>
      <p:sp>
        <p:nvSpPr>
          <p:cNvPr id="3" name="Marcador de contenido 2">
            <a:extLst>
              <a:ext uri="{FF2B5EF4-FFF2-40B4-BE49-F238E27FC236}">
                <a16:creationId xmlns:a16="http://schemas.microsoft.com/office/drawing/2014/main" id="{72A63C19-7AC0-C383-3778-CCF879A9408A}"/>
              </a:ext>
            </a:extLst>
          </p:cNvPr>
          <p:cNvSpPr>
            <a:spLocks noGrp="1"/>
          </p:cNvSpPr>
          <p:nvPr>
            <p:ph idx="1"/>
          </p:nvPr>
        </p:nvSpPr>
        <p:spPr>
          <a:xfrm>
            <a:off x="940805" y="1487837"/>
            <a:ext cx="8596668" cy="3880773"/>
          </a:xfrm>
        </p:spPr>
        <p:txBody>
          <a:bodyPr/>
          <a:lstStyle/>
          <a:p>
            <a:r>
              <a:rPr lang="es-MX" b="0" i="0" dirty="0">
                <a:solidFill>
                  <a:srgbClr val="000000"/>
                </a:solidFill>
                <a:effectLst/>
                <a:latin typeface="Satoshi"/>
              </a:rPr>
              <a:t>Es el encargado de enviar información sensorial desde el cuerpo hacia el cerebro, empleando para ello fibras aferentes. Por ejemplo, al tocar algo frío, el estímulo llega al sistema nervioso central, procesando la información y dando la sensación de frío.</a:t>
            </a:r>
          </a:p>
          <a:p>
            <a:pPr algn="l"/>
            <a:r>
              <a:rPr lang="es-MX" b="0" i="0" dirty="0">
                <a:solidFill>
                  <a:srgbClr val="000000"/>
                </a:solidFill>
                <a:effectLst/>
                <a:latin typeface="Satoshi"/>
              </a:rPr>
              <a:t>Este sistema tiene dos tipos principales de neuronas:</a:t>
            </a:r>
          </a:p>
          <a:p>
            <a:pPr algn="l">
              <a:buFont typeface="Arial" panose="020B0604020202020204" pitchFamily="34" charset="0"/>
              <a:buChar char="•"/>
            </a:pPr>
            <a:r>
              <a:rPr lang="es-MX" b="0" i="0" dirty="0">
                <a:solidFill>
                  <a:srgbClr val="000000"/>
                </a:solidFill>
                <a:effectLst/>
                <a:latin typeface="Satoshi"/>
              </a:rPr>
              <a:t>Las </a:t>
            </a:r>
            <a:r>
              <a:rPr lang="es-MX" b="1" i="0" dirty="0">
                <a:solidFill>
                  <a:srgbClr val="000000"/>
                </a:solidFill>
                <a:effectLst/>
                <a:latin typeface="Satoshi"/>
              </a:rPr>
              <a:t>neuronas motoras</a:t>
            </a:r>
            <a:r>
              <a:rPr lang="es-MX" b="0" i="0" dirty="0">
                <a:solidFill>
                  <a:srgbClr val="000000"/>
                </a:solidFill>
                <a:effectLst/>
                <a:latin typeface="Satoshi"/>
              </a:rPr>
              <a:t>, las cuales le informan a los músculos esqueléticos cuándo deben contraerse o relajarse para realizar movimientos voluntarios.</a:t>
            </a:r>
          </a:p>
          <a:p>
            <a:pPr algn="l">
              <a:buFont typeface="Arial" panose="020B0604020202020204" pitchFamily="34" charset="0"/>
              <a:buChar char="•"/>
            </a:pPr>
            <a:r>
              <a:rPr lang="es-MX" b="0" i="0" dirty="0">
                <a:solidFill>
                  <a:srgbClr val="000000"/>
                </a:solidFill>
                <a:effectLst/>
                <a:latin typeface="Satoshi"/>
              </a:rPr>
              <a:t>Las</a:t>
            </a:r>
            <a:r>
              <a:rPr lang="es-MX" b="1" i="0" dirty="0">
                <a:solidFill>
                  <a:srgbClr val="000000"/>
                </a:solidFill>
                <a:effectLst/>
                <a:latin typeface="Satoshi"/>
              </a:rPr>
              <a:t> neuronas sensoriales</a:t>
            </a:r>
            <a:r>
              <a:rPr lang="es-MX" b="0" i="0" dirty="0">
                <a:solidFill>
                  <a:srgbClr val="000000"/>
                </a:solidFill>
                <a:effectLst/>
                <a:latin typeface="Satoshi"/>
              </a:rPr>
              <a:t>, que se encargan de transmitir la información de lo que vemos, escuchamos, olemos, tocamos y saboreamos hacia el cerebro, para “elaborar” las sensaciones. </a:t>
            </a:r>
            <a:endParaRPr lang="es-MX" dirty="0"/>
          </a:p>
        </p:txBody>
      </p:sp>
      <p:pic>
        <p:nvPicPr>
          <p:cNvPr id="22530" name="Picture 2" descr="Resultado de imagen de imagenes del sistema nervioso somatico">
            <a:extLst>
              <a:ext uri="{FF2B5EF4-FFF2-40B4-BE49-F238E27FC236}">
                <a16:creationId xmlns:a16="http://schemas.microsoft.com/office/drawing/2014/main" id="{1AC4AD4C-A651-6B44-D9BA-56527150A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620" y="4425635"/>
            <a:ext cx="2428875"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175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604700-86C6-5C7A-23F7-9A7544FDD38A}"/>
              </a:ext>
            </a:extLst>
          </p:cNvPr>
          <p:cNvSpPr>
            <a:spLocks noGrp="1"/>
          </p:cNvSpPr>
          <p:nvPr>
            <p:ph type="title"/>
          </p:nvPr>
        </p:nvSpPr>
        <p:spPr/>
        <p:txBody>
          <a:bodyPr/>
          <a:lstStyle/>
          <a:p>
            <a:pPr algn="ctr"/>
            <a:r>
              <a:rPr lang="es-MX" dirty="0"/>
              <a:t>El sistema nervioso autónomo</a:t>
            </a:r>
          </a:p>
        </p:txBody>
      </p:sp>
      <p:sp>
        <p:nvSpPr>
          <p:cNvPr id="3" name="Marcador de contenido 2">
            <a:extLst>
              <a:ext uri="{FF2B5EF4-FFF2-40B4-BE49-F238E27FC236}">
                <a16:creationId xmlns:a16="http://schemas.microsoft.com/office/drawing/2014/main" id="{F6EF675F-2F5F-E991-5960-C9E1B2CEE50D}"/>
              </a:ext>
            </a:extLst>
          </p:cNvPr>
          <p:cNvSpPr>
            <a:spLocks noGrp="1"/>
          </p:cNvSpPr>
          <p:nvPr>
            <p:ph idx="1"/>
          </p:nvPr>
        </p:nvSpPr>
        <p:spPr>
          <a:xfrm>
            <a:off x="340963" y="1930400"/>
            <a:ext cx="8596668" cy="3880773"/>
          </a:xfrm>
        </p:spPr>
        <p:txBody>
          <a:bodyPr/>
          <a:lstStyle/>
          <a:p>
            <a:r>
              <a:rPr lang="es-MX" b="0" i="0" dirty="0">
                <a:solidFill>
                  <a:srgbClr val="000000"/>
                </a:solidFill>
                <a:effectLst/>
                <a:latin typeface="Satoshi"/>
              </a:rPr>
              <a:t>Se utiliza la palabra “autónomo” o “autonómico” para hacer referencia a que esta parte del sistema “se gobierna sola”, ya que nosotros no tenemos control sobre las funciones de nuestro cuerpo dirigidas por esta parte del sistema nervioso periférico.</a:t>
            </a:r>
          </a:p>
          <a:p>
            <a:pPr algn="l"/>
            <a:r>
              <a:rPr lang="es-MX" b="0" i="0" dirty="0">
                <a:solidFill>
                  <a:srgbClr val="000000"/>
                </a:solidFill>
                <a:effectLst/>
                <a:latin typeface="Satoshi"/>
              </a:rPr>
              <a:t>El sistema nervioso autónomo se encarga de todos los procesos “automáticos” de nuestro cuerpo, es decir, de aquellos que hacemos las 24 horas del día, que son vitales, pero de los cuales no tenemos control consciente, como:</a:t>
            </a:r>
          </a:p>
          <a:p>
            <a:pPr algn="l">
              <a:buFont typeface="Arial" panose="020B0604020202020204" pitchFamily="34" charset="0"/>
              <a:buChar char="•"/>
            </a:pPr>
            <a:r>
              <a:rPr lang="es-MX" b="0" i="0" dirty="0">
                <a:solidFill>
                  <a:srgbClr val="000000"/>
                </a:solidFill>
                <a:effectLst/>
                <a:latin typeface="Satoshi"/>
              </a:rPr>
              <a:t>La respiración.</a:t>
            </a:r>
          </a:p>
          <a:p>
            <a:pPr algn="l">
              <a:buFont typeface="Arial" panose="020B0604020202020204" pitchFamily="34" charset="0"/>
              <a:buChar char="•"/>
            </a:pPr>
            <a:r>
              <a:rPr lang="es-MX" b="0" i="0" dirty="0">
                <a:solidFill>
                  <a:srgbClr val="000000"/>
                </a:solidFill>
                <a:effectLst/>
                <a:latin typeface="Satoshi"/>
              </a:rPr>
              <a:t>El mantenimiento del ritmo cardíaco.</a:t>
            </a:r>
          </a:p>
          <a:p>
            <a:pPr algn="l">
              <a:buFont typeface="Arial" panose="020B0604020202020204" pitchFamily="34" charset="0"/>
              <a:buChar char="•"/>
            </a:pPr>
            <a:r>
              <a:rPr lang="es-MX" b="0" i="0" dirty="0">
                <a:solidFill>
                  <a:srgbClr val="000000"/>
                </a:solidFill>
                <a:effectLst/>
                <a:latin typeface="Satoshi"/>
              </a:rPr>
              <a:t>La digestión.</a:t>
            </a:r>
          </a:p>
          <a:p>
            <a:pPr algn="l">
              <a:buFont typeface="Arial" panose="020B0604020202020204" pitchFamily="34" charset="0"/>
              <a:buChar char="•"/>
            </a:pPr>
            <a:r>
              <a:rPr lang="es-MX" b="0" i="0" dirty="0">
                <a:solidFill>
                  <a:srgbClr val="000000"/>
                </a:solidFill>
                <a:effectLst/>
                <a:latin typeface="Satoshi"/>
              </a:rPr>
              <a:t>Mantener la temperatura interna.</a:t>
            </a:r>
          </a:p>
          <a:p>
            <a:pPr algn="l">
              <a:buFont typeface="Arial" panose="020B0604020202020204" pitchFamily="34" charset="0"/>
              <a:buChar char="•"/>
            </a:pPr>
            <a:r>
              <a:rPr lang="es-MX" b="0" i="0" dirty="0">
                <a:solidFill>
                  <a:srgbClr val="000000"/>
                </a:solidFill>
                <a:effectLst/>
                <a:latin typeface="Satoshi"/>
              </a:rPr>
              <a:t>Mantener la homeostasis de los órganos internos.</a:t>
            </a:r>
          </a:p>
          <a:p>
            <a:endParaRPr lang="es-MX" dirty="0"/>
          </a:p>
        </p:txBody>
      </p:sp>
      <p:pic>
        <p:nvPicPr>
          <p:cNvPr id="23554" name="Picture 2" descr="Resultado de imagen de imagenes del sistema nervioso autonomo">
            <a:extLst>
              <a:ext uri="{FF2B5EF4-FFF2-40B4-BE49-F238E27FC236}">
                <a16:creationId xmlns:a16="http://schemas.microsoft.com/office/drawing/2014/main" id="{7B70513D-CBA0-8CD4-8F25-854F38A57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038" y="1133582"/>
            <a:ext cx="3047151" cy="4817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48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0F33B1-5AA7-FDAA-FE3D-ADAE9F7D2440}"/>
              </a:ext>
            </a:extLst>
          </p:cNvPr>
          <p:cNvSpPr>
            <a:spLocks noGrp="1"/>
          </p:cNvSpPr>
          <p:nvPr>
            <p:ph type="title"/>
          </p:nvPr>
        </p:nvSpPr>
        <p:spPr/>
        <p:txBody>
          <a:bodyPr/>
          <a:lstStyle/>
          <a:p>
            <a:pPr algn="ctr"/>
            <a:r>
              <a:rPr lang="es-MX" dirty="0"/>
              <a:t>Partes del sistema nervioso periférico</a:t>
            </a:r>
          </a:p>
        </p:txBody>
      </p:sp>
      <p:sp>
        <p:nvSpPr>
          <p:cNvPr id="3" name="Marcador de contenido 2">
            <a:extLst>
              <a:ext uri="{FF2B5EF4-FFF2-40B4-BE49-F238E27FC236}">
                <a16:creationId xmlns:a16="http://schemas.microsoft.com/office/drawing/2014/main" id="{F2985E7C-B04C-08B0-56C7-6F68CEFC2116}"/>
              </a:ext>
            </a:extLst>
          </p:cNvPr>
          <p:cNvSpPr>
            <a:spLocks noGrp="1"/>
          </p:cNvSpPr>
          <p:nvPr>
            <p:ph idx="1"/>
          </p:nvPr>
        </p:nvSpPr>
        <p:spPr/>
        <p:txBody>
          <a:bodyPr/>
          <a:lstStyle/>
          <a:p>
            <a:r>
              <a:rPr lang="es-MX" dirty="0"/>
              <a:t>Nervios craneales </a:t>
            </a:r>
          </a:p>
          <a:p>
            <a:r>
              <a:rPr lang="es-MX" dirty="0"/>
              <a:t>Nervios espinales </a:t>
            </a:r>
          </a:p>
          <a:p>
            <a:r>
              <a:rPr lang="es-MX" dirty="0"/>
              <a:t>Nervios autonómicos  </a:t>
            </a:r>
          </a:p>
          <a:p>
            <a:r>
              <a:rPr lang="es-MX" dirty="0"/>
              <a:t>Ganglios </a:t>
            </a:r>
          </a:p>
          <a:p>
            <a:r>
              <a:rPr lang="es-MX" dirty="0"/>
              <a:t>Plexos nerviosos </a:t>
            </a:r>
          </a:p>
          <a:p>
            <a:pPr marL="0" indent="0">
              <a:buNone/>
            </a:pPr>
            <a:endParaRPr lang="es-MX" dirty="0"/>
          </a:p>
        </p:txBody>
      </p:sp>
      <p:pic>
        <p:nvPicPr>
          <p:cNvPr id="24580" name="Picture 4" descr="Resultado de imagen para sistema nervioso periferico | Sistema nervioso ...">
            <a:extLst>
              <a:ext uri="{FF2B5EF4-FFF2-40B4-BE49-F238E27FC236}">
                <a16:creationId xmlns:a16="http://schemas.microsoft.com/office/drawing/2014/main" id="{F7BAAC29-2984-55C6-7E5C-693A54ECE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871" y="1478887"/>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376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36F6A-E485-1949-A3A5-501DF735282E}"/>
              </a:ext>
            </a:extLst>
          </p:cNvPr>
          <p:cNvSpPr>
            <a:spLocks noGrp="1"/>
          </p:cNvSpPr>
          <p:nvPr>
            <p:ph type="title"/>
          </p:nvPr>
        </p:nvSpPr>
        <p:spPr>
          <a:xfrm>
            <a:off x="677334" y="609600"/>
            <a:ext cx="8596668" cy="785247"/>
          </a:xfrm>
        </p:spPr>
        <p:txBody>
          <a:bodyPr/>
          <a:lstStyle/>
          <a:p>
            <a:pPr algn="ctr"/>
            <a:r>
              <a:rPr lang="es-MX" dirty="0"/>
              <a:t>Nervios craneales</a:t>
            </a:r>
          </a:p>
        </p:txBody>
      </p:sp>
      <p:sp>
        <p:nvSpPr>
          <p:cNvPr id="3" name="Marcador de contenido 2">
            <a:extLst>
              <a:ext uri="{FF2B5EF4-FFF2-40B4-BE49-F238E27FC236}">
                <a16:creationId xmlns:a16="http://schemas.microsoft.com/office/drawing/2014/main" id="{CA749B05-F453-3C27-05A8-B78BE8964A67}"/>
              </a:ext>
            </a:extLst>
          </p:cNvPr>
          <p:cNvSpPr>
            <a:spLocks noGrp="1"/>
          </p:cNvSpPr>
          <p:nvPr>
            <p:ph idx="1"/>
          </p:nvPr>
        </p:nvSpPr>
        <p:spPr>
          <a:xfrm>
            <a:off x="677334" y="1488613"/>
            <a:ext cx="8596668" cy="3880773"/>
          </a:xfrm>
        </p:spPr>
        <p:txBody>
          <a:bodyPr/>
          <a:lstStyle/>
          <a:p>
            <a:r>
              <a:rPr lang="es-MX" b="0" i="0" dirty="0">
                <a:solidFill>
                  <a:srgbClr val="000000"/>
                </a:solidFill>
                <a:effectLst/>
                <a:latin typeface="Satoshi"/>
              </a:rPr>
              <a:t>Los </a:t>
            </a:r>
            <a:r>
              <a:rPr lang="es-MX" b="1" i="0" dirty="0">
                <a:solidFill>
                  <a:srgbClr val="000000"/>
                </a:solidFill>
                <a:effectLst/>
                <a:latin typeface="Satoshi"/>
              </a:rPr>
              <a:t>nervios craneales</a:t>
            </a:r>
            <a:r>
              <a:rPr lang="es-MX" b="0" i="0" dirty="0">
                <a:solidFill>
                  <a:srgbClr val="000000"/>
                </a:solidFill>
                <a:effectLst/>
                <a:latin typeface="Satoshi"/>
              </a:rPr>
              <a:t>, que conectan el cerebro directamente con las estructuras de la cabeza como los ojos, los oídos y la cara. Tenemos 12 pares craneales que conectan nuestro cerebro con los órganos y músculos de nuestra cabeza, es decir, los ojos, los oídos, la nariz, la boca, etc.</a:t>
            </a:r>
          </a:p>
          <a:p>
            <a:endParaRPr lang="es-MX" dirty="0"/>
          </a:p>
        </p:txBody>
      </p:sp>
      <p:pic>
        <p:nvPicPr>
          <p:cNvPr id="25602" name="Picture 2" descr="Resultado de imagen de imagenes de los nervios craneales">
            <a:extLst>
              <a:ext uri="{FF2B5EF4-FFF2-40B4-BE49-F238E27FC236}">
                <a16:creationId xmlns:a16="http://schemas.microsoft.com/office/drawing/2014/main" id="{5684D3EB-18DF-68DB-F65B-A6FD6E10A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648" y="3291936"/>
            <a:ext cx="3466857" cy="217121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Resultado de imagen de imagenes de los nervios craneales">
            <a:extLst>
              <a:ext uri="{FF2B5EF4-FFF2-40B4-BE49-F238E27FC236}">
                <a16:creationId xmlns:a16="http://schemas.microsoft.com/office/drawing/2014/main" id="{8AC26E88-A784-D424-0795-7FB445899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187" y="3291936"/>
            <a:ext cx="3713815" cy="207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089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AEA154-CF20-BB27-C2CD-4BDFB8F1967B}"/>
              </a:ext>
            </a:extLst>
          </p:cNvPr>
          <p:cNvSpPr>
            <a:spLocks noGrp="1"/>
          </p:cNvSpPr>
          <p:nvPr>
            <p:ph type="title"/>
          </p:nvPr>
        </p:nvSpPr>
        <p:spPr>
          <a:xfrm>
            <a:off x="677334" y="609600"/>
            <a:ext cx="8596668" cy="800746"/>
          </a:xfrm>
        </p:spPr>
        <p:txBody>
          <a:bodyPr/>
          <a:lstStyle/>
          <a:p>
            <a:pPr algn="ctr"/>
            <a:r>
              <a:rPr lang="es-MX" dirty="0"/>
              <a:t> Nervios espinales</a:t>
            </a:r>
          </a:p>
        </p:txBody>
      </p:sp>
      <p:sp>
        <p:nvSpPr>
          <p:cNvPr id="3" name="Marcador de contenido 2">
            <a:extLst>
              <a:ext uri="{FF2B5EF4-FFF2-40B4-BE49-F238E27FC236}">
                <a16:creationId xmlns:a16="http://schemas.microsoft.com/office/drawing/2014/main" id="{FBAEB29F-1636-8447-E4C7-B7E6CFC65488}"/>
              </a:ext>
            </a:extLst>
          </p:cNvPr>
          <p:cNvSpPr>
            <a:spLocks noGrp="1"/>
          </p:cNvSpPr>
          <p:nvPr>
            <p:ph idx="1"/>
          </p:nvPr>
        </p:nvSpPr>
        <p:spPr>
          <a:xfrm>
            <a:off x="677334" y="1488613"/>
            <a:ext cx="8596668" cy="3880773"/>
          </a:xfrm>
        </p:spPr>
        <p:txBody>
          <a:bodyPr/>
          <a:lstStyle/>
          <a:p>
            <a:r>
              <a:rPr lang="es-MX" b="0" i="0" dirty="0">
                <a:solidFill>
                  <a:srgbClr val="000000"/>
                </a:solidFill>
                <a:effectLst/>
                <a:latin typeface="Satoshi"/>
              </a:rPr>
              <a:t>Los </a:t>
            </a:r>
            <a:r>
              <a:rPr lang="es-MX" b="1" i="0" dirty="0">
                <a:solidFill>
                  <a:srgbClr val="000000"/>
                </a:solidFill>
                <a:effectLst/>
                <a:latin typeface="Satoshi"/>
              </a:rPr>
              <a:t>nervios espinales</a:t>
            </a:r>
            <a:r>
              <a:rPr lang="es-MX" b="0" i="0" dirty="0">
                <a:solidFill>
                  <a:srgbClr val="000000"/>
                </a:solidFill>
                <a:effectLst/>
                <a:latin typeface="Satoshi"/>
              </a:rPr>
              <a:t>, que emergen de la médula espinal y se conectan con el resto de los órganos. En nuestro cuerpo hay 31 pares de estos, cada uno conectado con una región del cuerpo; son grupos de fibras sensoriales y motoras que derivan de la médula espinal.</a:t>
            </a:r>
          </a:p>
          <a:p>
            <a:endParaRPr lang="es-MX" dirty="0"/>
          </a:p>
        </p:txBody>
      </p:sp>
      <p:pic>
        <p:nvPicPr>
          <p:cNvPr id="26626" name="Picture 2" descr="Resultado de imagen de imagenes de los nervios espinales">
            <a:extLst>
              <a:ext uri="{FF2B5EF4-FFF2-40B4-BE49-F238E27FC236}">
                <a16:creationId xmlns:a16="http://schemas.microsoft.com/office/drawing/2014/main" id="{D0B72D84-8F2C-74F6-9B44-6B3E0F7AA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957" y="2557220"/>
            <a:ext cx="2228043" cy="358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078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102CF-56B5-99EB-6080-8C641B6D6F6E}"/>
              </a:ext>
            </a:extLst>
          </p:cNvPr>
          <p:cNvSpPr>
            <a:spLocks noGrp="1"/>
          </p:cNvSpPr>
          <p:nvPr>
            <p:ph type="title"/>
          </p:nvPr>
        </p:nvSpPr>
        <p:spPr>
          <a:xfrm>
            <a:off x="677334" y="609600"/>
            <a:ext cx="8596668" cy="831742"/>
          </a:xfrm>
        </p:spPr>
        <p:txBody>
          <a:bodyPr/>
          <a:lstStyle/>
          <a:p>
            <a:pPr algn="ctr"/>
            <a:r>
              <a:rPr lang="es-MX" dirty="0"/>
              <a:t>Nervios autonómicos</a:t>
            </a:r>
          </a:p>
        </p:txBody>
      </p:sp>
      <p:sp>
        <p:nvSpPr>
          <p:cNvPr id="3" name="Marcador de contenido 2">
            <a:extLst>
              <a:ext uri="{FF2B5EF4-FFF2-40B4-BE49-F238E27FC236}">
                <a16:creationId xmlns:a16="http://schemas.microsoft.com/office/drawing/2014/main" id="{7EF9A936-DA52-13D5-7429-D2F5743E84B6}"/>
              </a:ext>
            </a:extLst>
          </p:cNvPr>
          <p:cNvSpPr>
            <a:spLocks noGrp="1"/>
          </p:cNvSpPr>
          <p:nvPr>
            <p:ph idx="1"/>
          </p:nvPr>
        </p:nvSpPr>
        <p:spPr>
          <a:xfrm>
            <a:off x="847815" y="1441342"/>
            <a:ext cx="8596668" cy="3880773"/>
          </a:xfrm>
        </p:spPr>
        <p:txBody>
          <a:bodyPr/>
          <a:lstStyle/>
          <a:p>
            <a:r>
              <a:rPr lang="es-MX" b="0" i="0" dirty="0">
                <a:solidFill>
                  <a:srgbClr val="000000"/>
                </a:solidFill>
                <a:effectLst/>
                <a:latin typeface="Satoshi"/>
              </a:rPr>
              <a:t>Los</a:t>
            </a:r>
            <a:r>
              <a:rPr lang="es-MX" b="1" i="0" dirty="0">
                <a:solidFill>
                  <a:srgbClr val="000000"/>
                </a:solidFill>
                <a:effectLst/>
                <a:latin typeface="Satoshi"/>
              </a:rPr>
              <a:t> </a:t>
            </a:r>
            <a:r>
              <a:rPr lang="es-MX" i="0" dirty="0">
                <a:solidFill>
                  <a:srgbClr val="000000"/>
                </a:solidFill>
                <a:effectLst/>
                <a:latin typeface="Satoshi"/>
              </a:rPr>
              <a:t>nervios autonómicos, que incluyen nervios motores que están conectados a la musculatura lisa de los vasos sanguíneos y del sistema digestivo, así como al músculo cardíaco. Como su nombre indica, forman parte de la división autónoma, es decir, de la que no tenemos consciencia.</a:t>
            </a:r>
          </a:p>
          <a:p>
            <a:endParaRPr lang="es-MX" dirty="0"/>
          </a:p>
        </p:txBody>
      </p:sp>
      <p:pic>
        <p:nvPicPr>
          <p:cNvPr id="27652" name="Picture 4" descr="Sistema nervioso Autónomo (Neurovegetativo) » Blog de Biología">
            <a:extLst>
              <a:ext uri="{FF2B5EF4-FFF2-40B4-BE49-F238E27FC236}">
                <a16:creationId xmlns:a16="http://schemas.microsoft.com/office/drawing/2014/main" id="{30FE893C-7F4D-9F83-D694-79F9211D0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758" y="2324746"/>
            <a:ext cx="4320206" cy="4533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966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55799C-ADD8-B5EE-595F-55E252EFCF89}"/>
              </a:ext>
            </a:extLst>
          </p:cNvPr>
          <p:cNvSpPr>
            <a:spLocks noGrp="1"/>
          </p:cNvSpPr>
          <p:nvPr>
            <p:ph type="title"/>
          </p:nvPr>
        </p:nvSpPr>
        <p:spPr>
          <a:xfrm>
            <a:off x="677334" y="609600"/>
            <a:ext cx="8596668" cy="769749"/>
          </a:xfrm>
        </p:spPr>
        <p:txBody>
          <a:bodyPr>
            <a:normAutofit fontScale="90000"/>
          </a:bodyPr>
          <a:lstStyle/>
          <a:p>
            <a:pPr algn="ctr"/>
            <a:r>
              <a:rPr lang="es-MX" dirty="0"/>
              <a:t>Ganglios</a:t>
            </a:r>
            <a:br>
              <a:rPr lang="es-MX" dirty="0"/>
            </a:br>
            <a:endParaRPr lang="es-MX" dirty="0"/>
          </a:p>
        </p:txBody>
      </p:sp>
      <p:sp>
        <p:nvSpPr>
          <p:cNvPr id="3" name="Marcador de contenido 2">
            <a:extLst>
              <a:ext uri="{FF2B5EF4-FFF2-40B4-BE49-F238E27FC236}">
                <a16:creationId xmlns:a16="http://schemas.microsoft.com/office/drawing/2014/main" id="{0BE84271-F1C2-4576-3BED-40B7318A0357}"/>
              </a:ext>
            </a:extLst>
          </p:cNvPr>
          <p:cNvSpPr>
            <a:spLocks noGrp="1"/>
          </p:cNvSpPr>
          <p:nvPr>
            <p:ph idx="1"/>
          </p:nvPr>
        </p:nvSpPr>
        <p:spPr>
          <a:xfrm>
            <a:off x="677334" y="1390840"/>
            <a:ext cx="8596668" cy="3880773"/>
          </a:xfrm>
        </p:spPr>
        <p:txBody>
          <a:bodyPr/>
          <a:lstStyle/>
          <a:p>
            <a:r>
              <a:rPr lang="es-MX" b="0" i="0" dirty="0">
                <a:solidFill>
                  <a:srgbClr val="000000"/>
                </a:solidFill>
                <a:effectLst/>
                <a:latin typeface="Satoshi"/>
              </a:rPr>
              <a:t>Los ganglios son agrupaciones de cuerpos celulares neuronales que forman una especie de órganos de apariencia esférica, los cuales están recubiertos o contenidos por una cápsula.</a:t>
            </a:r>
          </a:p>
          <a:p>
            <a:r>
              <a:rPr lang="es-MX" b="0" i="0" dirty="0">
                <a:solidFill>
                  <a:srgbClr val="111111"/>
                </a:solidFill>
                <a:effectLst/>
                <a:latin typeface="Roboto" panose="02000000000000000000" pitchFamily="2" charset="0"/>
              </a:rPr>
              <a:t>Los ganglios son estructuras anatómicas normales de menos de un centímetro de diámetro que forman parte del sistema linfático. Este sistema es una gran red de pequeños tubos que recorre nuestro cuerpo y que transporta un líquido llamado linfa. Integrada en esta red se localizan agrupados en diferentes áreas corporales los ganglios linfáticos.</a:t>
            </a:r>
            <a:endParaRPr lang="es-MX" dirty="0"/>
          </a:p>
        </p:txBody>
      </p:sp>
      <p:pic>
        <p:nvPicPr>
          <p:cNvPr id="28674" name="Picture 2" descr="Resultado de imagen de imagenes de los ganglios ">
            <a:extLst>
              <a:ext uri="{FF2B5EF4-FFF2-40B4-BE49-F238E27FC236}">
                <a16:creationId xmlns:a16="http://schemas.microsoft.com/office/drawing/2014/main" id="{5AA5B983-D794-2AFE-3767-E37DC2052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80" y="4066852"/>
            <a:ext cx="2408211" cy="231845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Resultado de imagen de imagenes de los ganglios ">
            <a:extLst>
              <a:ext uri="{FF2B5EF4-FFF2-40B4-BE49-F238E27FC236}">
                <a16:creationId xmlns:a16="http://schemas.microsoft.com/office/drawing/2014/main" id="{172BC23C-04CF-4C8B-3AC6-F9F8E6F72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0393" y="4066852"/>
            <a:ext cx="2268726" cy="231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276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588DA-9756-446E-F156-A0D235B9B593}"/>
              </a:ext>
            </a:extLst>
          </p:cNvPr>
          <p:cNvSpPr>
            <a:spLocks noGrp="1"/>
          </p:cNvSpPr>
          <p:nvPr>
            <p:ph type="title"/>
          </p:nvPr>
        </p:nvSpPr>
        <p:spPr>
          <a:xfrm>
            <a:off x="677334" y="609600"/>
            <a:ext cx="8596668" cy="816244"/>
          </a:xfrm>
        </p:spPr>
        <p:txBody>
          <a:bodyPr/>
          <a:lstStyle/>
          <a:p>
            <a:pPr algn="ctr"/>
            <a:r>
              <a:rPr lang="es-MX" dirty="0"/>
              <a:t>Plexos nerviosos</a:t>
            </a:r>
          </a:p>
        </p:txBody>
      </p:sp>
      <p:sp>
        <p:nvSpPr>
          <p:cNvPr id="3" name="Marcador de contenido 2">
            <a:extLst>
              <a:ext uri="{FF2B5EF4-FFF2-40B4-BE49-F238E27FC236}">
                <a16:creationId xmlns:a16="http://schemas.microsoft.com/office/drawing/2014/main" id="{A5446A42-F601-EE48-111C-A6D67422C7CF}"/>
              </a:ext>
            </a:extLst>
          </p:cNvPr>
          <p:cNvSpPr>
            <a:spLocks noGrp="1"/>
          </p:cNvSpPr>
          <p:nvPr>
            <p:ph idx="1"/>
          </p:nvPr>
        </p:nvSpPr>
        <p:spPr>
          <a:xfrm>
            <a:off x="677334" y="1488613"/>
            <a:ext cx="8596668" cy="3880773"/>
          </a:xfrm>
        </p:spPr>
        <p:txBody>
          <a:bodyPr/>
          <a:lstStyle/>
          <a:p>
            <a:pPr algn="l"/>
            <a:r>
              <a:rPr lang="es-MX" b="0" i="0" dirty="0">
                <a:solidFill>
                  <a:srgbClr val="000000"/>
                </a:solidFill>
                <a:effectLst/>
                <a:latin typeface="Satoshi"/>
              </a:rPr>
              <a:t>Además de los nervios, el sistema nervioso periférico está compuesto por plexos nerviosos, que son entramados de nervios espinales. Existen 4 y se conocen como el plexo cervical, el plexo branquial, el plexo lumbar y el plexo sacro.</a:t>
            </a:r>
          </a:p>
          <a:p>
            <a:pPr algn="l"/>
            <a:r>
              <a:rPr lang="es-MX" b="0" i="0" dirty="0">
                <a:solidFill>
                  <a:srgbClr val="000000"/>
                </a:solidFill>
                <a:effectLst/>
                <a:latin typeface="Satoshi"/>
              </a:rPr>
              <a:t>Los plexos nerviosos son redes de fibras nerviosas que están formadas por distintas ramas nerviosas que se entrelazan y que usualmente derivan de la médula espinal.</a:t>
            </a:r>
          </a:p>
          <a:p>
            <a:endParaRPr lang="es-MX" dirty="0"/>
          </a:p>
        </p:txBody>
      </p:sp>
      <p:pic>
        <p:nvPicPr>
          <p:cNvPr id="29698" name="Picture 2" descr="Sistema nervioso">
            <a:extLst>
              <a:ext uri="{FF2B5EF4-FFF2-40B4-BE49-F238E27FC236}">
                <a16:creationId xmlns:a16="http://schemas.microsoft.com/office/drawing/2014/main" id="{810C2D58-C3D3-6D62-772C-EFC771A74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322" y="3380729"/>
            <a:ext cx="4221351" cy="2867671"/>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Resultado de imagen de imagenes de los Plexos nerviosos">
            <a:extLst>
              <a:ext uri="{FF2B5EF4-FFF2-40B4-BE49-F238E27FC236}">
                <a16:creationId xmlns:a16="http://schemas.microsoft.com/office/drawing/2014/main" id="{DC5BD8D4-1C2A-7F79-A267-4EF062404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827" y="3380729"/>
            <a:ext cx="3733112" cy="274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40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E4BD7A-6207-988A-63A1-58DD684C283D}"/>
              </a:ext>
            </a:extLst>
          </p:cNvPr>
          <p:cNvSpPr>
            <a:spLocks noGrp="1"/>
          </p:cNvSpPr>
          <p:nvPr>
            <p:ph type="title"/>
          </p:nvPr>
        </p:nvSpPr>
        <p:spPr>
          <a:xfrm>
            <a:off x="677334" y="369770"/>
            <a:ext cx="8596668" cy="893736"/>
          </a:xfrm>
        </p:spPr>
        <p:txBody>
          <a:bodyPr/>
          <a:lstStyle/>
          <a:p>
            <a:pPr algn="ctr"/>
            <a:r>
              <a:rPr lang="es-MX" dirty="0"/>
              <a:t>¿Cuál es su fusión?</a:t>
            </a:r>
          </a:p>
        </p:txBody>
      </p:sp>
      <p:sp>
        <p:nvSpPr>
          <p:cNvPr id="3" name="Marcador de contenido 2">
            <a:extLst>
              <a:ext uri="{FF2B5EF4-FFF2-40B4-BE49-F238E27FC236}">
                <a16:creationId xmlns:a16="http://schemas.microsoft.com/office/drawing/2014/main" id="{7FFCEAF7-4B3A-E5B4-38B6-9844FBE97A65}"/>
              </a:ext>
            </a:extLst>
          </p:cNvPr>
          <p:cNvSpPr>
            <a:spLocks noGrp="1"/>
          </p:cNvSpPr>
          <p:nvPr>
            <p:ph idx="1"/>
          </p:nvPr>
        </p:nvSpPr>
        <p:spPr>
          <a:xfrm>
            <a:off x="677334" y="1488613"/>
            <a:ext cx="8596668" cy="3880773"/>
          </a:xfrm>
        </p:spPr>
        <p:txBody>
          <a:bodyPr>
            <a:normAutofit/>
          </a:bodyPr>
          <a:lstStyle/>
          <a:p>
            <a:r>
              <a:rPr lang="es-MX" sz="2400" dirty="0">
                <a:latin typeface="Arial" panose="020B0604020202020204" pitchFamily="34" charset="0"/>
                <a:cs typeface="Arial" panose="020B0604020202020204" pitchFamily="34" charset="0"/>
              </a:rPr>
              <a:t>El sistema nervioso es uno de los sistemas más importantes y complejos del cuerpo humano. Tiene múltiples funciones, entre ellas recibir y procesar toda la información que proviene tanto del interior del cuerpo como del entorno, con el fin de regular el funcionamiento de los demás órganos y sistemas.</a:t>
            </a:r>
          </a:p>
        </p:txBody>
      </p:sp>
      <p:pic>
        <p:nvPicPr>
          <p:cNvPr id="2050" name="Picture 2" descr="EL SISTEMA NERVIOSO ® Esquemas, partes y función para niños">
            <a:extLst>
              <a:ext uri="{FF2B5EF4-FFF2-40B4-BE49-F238E27FC236}">
                <a16:creationId xmlns:a16="http://schemas.microsoft.com/office/drawing/2014/main" id="{5CAAC3AA-166D-EBBC-6C06-DCB117168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152" y="3428999"/>
            <a:ext cx="3222935" cy="327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89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2D89AE-1388-BD52-9EE9-2C3E641433BC}"/>
              </a:ext>
            </a:extLst>
          </p:cNvPr>
          <p:cNvSpPr>
            <a:spLocks noGrp="1"/>
          </p:cNvSpPr>
          <p:nvPr>
            <p:ph type="title"/>
          </p:nvPr>
        </p:nvSpPr>
        <p:spPr>
          <a:xfrm>
            <a:off x="677334" y="377519"/>
            <a:ext cx="8596668" cy="878237"/>
          </a:xfrm>
        </p:spPr>
        <p:txBody>
          <a:bodyPr>
            <a:normAutofit/>
          </a:bodyPr>
          <a:lstStyle/>
          <a:p>
            <a:pPr algn="ctr"/>
            <a:r>
              <a:rPr lang="es-MX" sz="4400" dirty="0"/>
              <a:t>¿En cuantos se divide?</a:t>
            </a:r>
          </a:p>
        </p:txBody>
      </p:sp>
      <p:sp>
        <p:nvSpPr>
          <p:cNvPr id="3" name="Marcador de contenido 2">
            <a:extLst>
              <a:ext uri="{FF2B5EF4-FFF2-40B4-BE49-F238E27FC236}">
                <a16:creationId xmlns:a16="http://schemas.microsoft.com/office/drawing/2014/main" id="{CD986580-7E0C-B241-FCE5-3CE5ACB2E27C}"/>
              </a:ext>
            </a:extLst>
          </p:cNvPr>
          <p:cNvSpPr>
            <a:spLocks noGrp="1"/>
          </p:cNvSpPr>
          <p:nvPr>
            <p:ph idx="1"/>
          </p:nvPr>
        </p:nvSpPr>
        <p:spPr>
          <a:xfrm>
            <a:off x="677334" y="1488613"/>
            <a:ext cx="8596668" cy="3880773"/>
          </a:xfrm>
        </p:spPr>
        <p:txBody>
          <a:bodyPr>
            <a:normAutofit/>
          </a:bodyPr>
          <a:lstStyle/>
          <a:p>
            <a:r>
              <a:rPr lang="es-MX" sz="2400" dirty="0">
                <a:solidFill>
                  <a:srgbClr val="111111"/>
                </a:solidFill>
                <a:latin typeface="Arial" panose="020B0604020202020204" pitchFamily="34" charset="0"/>
                <a:cs typeface="Arial" panose="020B0604020202020204" pitchFamily="34" charset="0"/>
              </a:rPr>
              <a:t>El sistema nervioso tiene</a:t>
            </a:r>
            <a:r>
              <a:rPr lang="es-MX" sz="2400" b="1" dirty="0">
                <a:solidFill>
                  <a:srgbClr val="111111"/>
                </a:solidFill>
                <a:latin typeface="Arial" panose="020B0604020202020204" pitchFamily="34" charset="0"/>
                <a:cs typeface="Arial" panose="020B0604020202020204" pitchFamily="34" charset="0"/>
              </a:rPr>
              <a:t> </a:t>
            </a:r>
            <a:r>
              <a:rPr lang="es-MX" sz="2400" dirty="0">
                <a:solidFill>
                  <a:srgbClr val="111111"/>
                </a:solidFill>
                <a:latin typeface="Arial" panose="020B0604020202020204" pitchFamily="34" charset="0"/>
                <a:cs typeface="Arial" panose="020B0604020202020204" pitchFamily="34" charset="0"/>
              </a:rPr>
              <a:t>dos partes principales</a:t>
            </a:r>
            <a:r>
              <a:rPr lang="es-MX" sz="2400" b="1" dirty="0">
                <a:solidFill>
                  <a:srgbClr val="111111"/>
                </a:solidFill>
                <a:latin typeface="Arial" panose="020B0604020202020204" pitchFamily="34" charset="0"/>
                <a:cs typeface="Arial" panose="020B0604020202020204" pitchFamily="34" charset="0"/>
              </a:rPr>
              <a:t>: El sistema nervioso central</a:t>
            </a:r>
            <a:r>
              <a:rPr lang="es-MX" sz="2400" dirty="0">
                <a:solidFill>
                  <a:srgbClr val="111111"/>
                </a:solidFill>
                <a:latin typeface="Arial" panose="020B0604020202020204" pitchFamily="34" charset="0"/>
                <a:cs typeface="Arial" panose="020B0604020202020204" pitchFamily="34" charset="0"/>
              </a:rPr>
              <a:t> está compuesto por el cerebro y la médula espinal. </a:t>
            </a:r>
            <a:r>
              <a:rPr lang="es-MX" sz="2400" b="1" dirty="0">
                <a:solidFill>
                  <a:srgbClr val="111111"/>
                </a:solidFill>
                <a:latin typeface="Arial" panose="020B0604020202020204" pitchFamily="34" charset="0"/>
                <a:cs typeface="Arial" panose="020B0604020202020204" pitchFamily="34" charset="0"/>
              </a:rPr>
              <a:t>El sistema nervioso periférico </a:t>
            </a:r>
            <a:r>
              <a:rPr lang="es-MX" sz="2400" dirty="0">
                <a:solidFill>
                  <a:srgbClr val="111111"/>
                </a:solidFill>
                <a:latin typeface="Arial" panose="020B0604020202020204" pitchFamily="34" charset="0"/>
                <a:cs typeface="Arial" panose="020B0604020202020204" pitchFamily="34" charset="0"/>
              </a:rPr>
              <a:t>está compuesto por todos los nervios que se ramifican desde la médula espinal y se extienden a todas las partes del cuerpo</a:t>
            </a:r>
          </a:p>
          <a:p>
            <a:pPr marL="0" indent="0" algn="l">
              <a:buNone/>
            </a:pPr>
            <a:endParaRPr lang="es-MX" b="0" i="0" dirty="0">
              <a:solidFill>
                <a:srgbClr val="767676"/>
              </a:solidFill>
              <a:effectLst/>
              <a:latin typeface="Roboto" panose="02000000000000000000" pitchFamily="2" charset="0"/>
            </a:endParaRPr>
          </a:p>
          <a:p>
            <a:endParaRPr lang="es-MX" dirty="0"/>
          </a:p>
        </p:txBody>
      </p:sp>
      <p:pic>
        <p:nvPicPr>
          <p:cNvPr id="3076" name="Picture 4" descr="Sistema nervioso central: funciones, partes, enfermedades">
            <a:extLst>
              <a:ext uri="{FF2B5EF4-FFF2-40B4-BE49-F238E27FC236}">
                <a16:creationId xmlns:a16="http://schemas.microsoft.com/office/drawing/2014/main" id="{11F282D1-1C12-450B-D2B4-DAB9ECF45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998" y="3638440"/>
            <a:ext cx="5589722" cy="2771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59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F80949-5ACE-DB0B-19CB-6BF08A5B9C3A}"/>
              </a:ext>
            </a:extLst>
          </p:cNvPr>
          <p:cNvSpPr>
            <a:spLocks noGrp="1"/>
          </p:cNvSpPr>
          <p:nvPr>
            <p:ph type="title"/>
          </p:nvPr>
        </p:nvSpPr>
        <p:spPr/>
        <p:txBody>
          <a:bodyPr/>
          <a:lstStyle/>
          <a:p>
            <a:pPr algn="ctr"/>
            <a:r>
              <a:rPr lang="es-MX" dirty="0"/>
              <a:t>Sistema nervioso central</a:t>
            </a:r>
          </a:p>
        </p:txBody>
      </p:sp>
      <p:sp>
        <p:nvSpPr>
          <p:cNvPr id="3" name="Marcador de contenido 2">
            <a:extLst>
              <a:ext uri="{FF2B5EF4-FFF2-40B4-BE49-F238E27FC236}">
                <a16:creationId xmlns:a16="http://schemas.microsoft.com/office/drawing/2014/main" id="{F0F8074B-8B9B-C83D-B143-17CE74A7C3D6}"/>
              </a:ext>
            </a:extLst>
          </p:cNvPr>
          <p:cNvSpPr>
            <a:spLocks noGrp="1"/>
          </p:cNvSpPr>
          <p:nvPr>
            <p:ph idx="1"/>
          </p:nvPr>
        </p:nvSpPr>
        <p:spPr>
          <a:xfrm>
            <a:off x="677334" y="1602650"/>
            <a:ext cx="8596668" cy="3880773"/>
          </a:xfrm>
        </p:spPr>
        <p:txBody>
          <a:bodyPr/>
          <a:lstStyle/>
          <a:p>
            <a:r>
              <a:rPr lang="es-MX" dirty="0">
                <a:solidFill>
                  <a:schemeClr val="tx1"/>
                </a:solidFill>
                <a:latin typeface="Montserrat" panose="00000500000000000000" pitchFamily="2" charset="0"/>
              </a:rPr>
              <a:t>El sistema nervioso central (SNC) es una estructura compleja que está presente en los seres humanos y animales y que tiene la función de coordinar, integrar y controlar al organismo</a:t>
            </a:r>
            <a:r>
              <a:rPr lang="es-MX" dirty="0">
                <a:solidFill>
                  <a:schemeClr val="tx1"/>
                </a:solidFill>
                <a:latin typeface="Verdana" panose="020B0604030504040204" pitchFamily="34" charset="0"/>
              </a:rPr>
              <a:t>. </a:t>
            </a:r>
          </a:p>
          <a:p>
            <a:r>
              <a:rPr lang="es-MX" dirty="0">
                <a:solidFill>
                  <a:schemeClr val="tx1"/>
                </a:solidFill>
                <a:latin typeface="Montserrat" panose="00000500000000000000" pitchFamily="2" charset="0"/>
              </a:rPr>
              <a:t>Está formado por el encéfalo (ubicado en el cráneo) y por la médula espinal (ubicada dentro y a lo largo de toda la columna vertebral) y es el que permite realizar funciones como el movimiento, el aprendizaje, la respiración, entre muchas otras.</a:t>
            </a:r>
          </a:p>
          <a:p>
            <a:endParaRPr lang="es-MX" dirty="0"/>
          </a:p>
        </p:txBody>
      </p:sp>
      <p:pic>
        <p:nvPicPr>
          <p:cNvPr id="4100" name="Picture 4" descr="BIOLOGÍA nivel enseñanza media : Médula espinal">
            <a:extLst>
              <a:ext uri="{FF2B5EF4-FFF2-40B4-BE49-F238E27FC236}">
                <a16:creationId xmlns:a16="http://schemas.microsoft.com/office/drawing/2014/main" id="{8C6AEFB0-81B6-E654-C661-9FCBCCEED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236" y="3662632"/>
            <a:ext cx="3484293" cy="252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9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9D2384-4681-E049-13D0-3D40B9D03E6E}"/>
              </a:ext>
            </a:extLst>
          </p:cNvPr>
          <p:cNvSpPr>
            <a:spLocks noGrp="1"/>
          </p:cNvSpPr>
          <p:nvPr>
            <p:ph type="title"/>
          </p:nvPr>
        </p:nvSpPr>
        <p:spPr/>
        <p:txBody>
          <a:bodyPr/>
          <a:lstStyle/>
          <a:p>
            <a:pPr algn="ctr"/>
            <a:r>
              <a:rPr lang="es-MX" dirty="0"/>
              <a:t>El sistema Nervoso central esta formado por:</a:t>
            </a:r>
          </a:p>
        </p:txBody>
      </p:sp>
      <p:sp>
        <p:nvSpPr>
          <p:cNvPr id="3" name="Marcador de contenido 2">
            <a:extLst>
              <a:ext uri="{FF2B5EF4-FFF2-40B4-BE49-F238E27FC236}">
                <a16:creationId xmlns:a16="http://schemas.microsoft.com/office/drawing/2014/main" id="{63F284EC-FFC2-EECE-7122-EA602191CD95}"/>
              </a:ext>
            </a:extLst>
          </p:cNvPr>
          <p:cNvSpPr>
            <a:spLocks noGrp="1"/>
          </p:cNvSpPr>
          <p:nvPr>
            <p:ph idx="1"/>
          </p:nvPr>
        </p:nvSpPr>
        <p:spPr>
          <a:xfrm>
            <a:off x="552643" y="2091316"/>
            <a:ext cx="8596668" cy="3880773"/>
          </a:xfrm>
        </p:spPr>
        <p:txBody>
          <a:bodyPr/>
          <a:lstStyle/>
          <a:p>
            <a:r>
              <a:rPr lang="es-MX" sz="2000" dirty="0">
                <a:solidFill>
                  <a:srgbClr val="111111"/>
                </a:solidFill>
                <a:latin typeface="Arial" panose="020B0604020202020204" pitchFamily="34" charset="0"/>
                <a:cs typeface="Arial" panose="020B0604020202020204" pitchFamily="34" charset="0"/>
              </a:rPr>
              <a:t>El Sistema Nervioso Central (SNC) está formado por el cerebro y la médula espinal.</a:t>
            </a:r>
          </a:p>
          <a:p>
            <a:pPr marL="0" indent="0">
              <a:buNone/>
            </a:pPr>
            <a:endParaRPr lang="es-MX" sz="2000" dirty="0">
              <a:solidFill>
                <a:srgbClr val="111111"/>
              </a:solidFill>
              <a:latin typeface="Arial" panose="020B0604020202020204" pitchFamily="34" charset="0"/>
              <a:cs typeface="Arial" panose="020B0604020202020204" pitchFamily="34" charset="0"/>
            </a:endParaRPr>
          </a:p>
          <a:p>
            <a:pPr marL="0" indent="0" algn="l">
              <a:buNone/>
            </a:pPr>
            <a:endParaRPr lang="es-MX" b="0" i="0" dirty="0">
              <a:solidFill>
                <a:srgbClr val="444444"/>
              </a:solidFill>
              <a:effectLst/>
              <a:latin typeface="Roboto" panose="02000000000000000000" pitchFamily="2" charset="0"/>
            </a:endParaRPr>
          </a:p>
          <a:p>
            <a:pPr marL="0" indent="0">
              <a:buNone/>
            </a:pPr>
            <a:endParaRPr lang="es-MX" dirty="0"/>
          </a:p>
        </p:txBody>
      </p:sp>
      <p:pic>
        <p:nvPicPr>
          <p:cNvPr id="1026" name="Picture 2" descr="Resultado de imagen de cerebro ">
            <a:extLst>
              <a:ext uri="{FF2B5EF4-FFF2-40B4-BE49-F238E27FC236}">
                <a16:creationId xmlns:a16="http://schemas.microsoft.com/office/drawing/2014/main" id="{204A0A35-B4D3-78A4-25EB-18ABD363F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3429000"/>
            <a:ext cx="342900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medula espinal">
            <a:extLst>
              <a:ext uri="{FF2B5EF4-FFF2-40B4-BE49-F238E27FC236}">
                <a16:creationId xmlns:a16="http://schemas.microsoft.com/office/drawing/2014/main" id="{3EE3B2D3-422C-D0B1-2417-93E435AA5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347" y="3248025"/>
            <a:ext cx="3057525"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183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A099C8-0864-33E0-5AF5-4DF8451CA818}"/>
              </a:ext>
            </a:extLst>
          </p:cNvPr>
          <p:cNvSpPr>
            <a:spLocks noGrp="1"/>
          </p:cNvSpPr>
          <p:nvPr>
            <p:ph type="title"/>
          </p:nvPr>
        </p:nvSpPr>
        <p:spPr>
          <a:xfrm>
            <a:off x="677334" y="609600"/>
            <a:ext cx="8596668" cy="707756"/>
          </a:xfrm>
        </p:spPr>
        <p:txBody>
          <a:bodyPr/>
          <a:lstStyle/>
          <a:p>
            <a:pPr algn="ctr"/>
            <a:r>
              <a:rPr lang="es-MX" dirty="0"/>
              <a:t>Cerebro</a:t>
            </a:r>
          </a:p>
        </p:txBody>
      </p:sp>
      <p:sp>
        <p:nvSpPr>
          <p:cNvPr id="3" name="Marcador de contenido 2">
            <a:extLst>
              <a:ext uri="{FF2B5EF4-FFF2-40B4-BE49-F238E27FC236}">
                <a16:creationId xmlns:a16="http://schemas.microsoft.com/office/drawing/2014/main" id="{1C21F7C5-B783-2A4C-291F-AE9D2106FAC0}"/>
              </a:ext>
            </a:extLst>
          </p:cNvPr>
          <p:cNvSpPr>
            <a:spLocks noGrp="1"/>
          </p:cNvSpPr>
          <p:nvPr>
            <p:ph idx="1"/>
          </p:nvPr>
        </p:nvSpPr>
        <p:spPr>
          <a:xfrm>
            <a:off x="785823" y="1488613"/>
            <a:ext cx="8596668" cy="3880773"/>
          </a:xfrm>
        </p:spPr>
        <p:txBody>
          <a:bodyPr/>
          <a:lstStyle/>
          <a:p>
            <a:r>
              <a:rPr lang="es-MX" i="0" dirty="0">
                <a:solidFill>
                  <a:srgbClr val="333333"/>
                </a:solidFill>
                <a:effectLst/>
                <a:latin typeface="Catamaran"/>
              </a:rPr>
              <a:t>Este órgano, objeto de cuantiosas metáforas que aluden a su importancia central en el cuerpo humano, es la parte más voluminosa y conocida del encéfalo y por lo tanto forma parte del sistema nervioso central. La forma de la cabeza humana es más redonda y grande que la de muchos animales, signo del gran tamaño de su cerebro. Este presenta una forma parecida a la de una nuez, con un tono gris pálido o rosáceo.</a:t>
            </a:r>
            <a:endParaRPr lang="es-MX" dirty="0"/>
          </a:p>
        </p:txBody>
      </p:sp>
      <p:pic>
        <p:nvPicPr>
          <p:cNvPr id="5122" name="Picture 2" descr="Descubren que el cerebro adulto es incapaz de crear nuevas neuronas">
            <a:extLst>
              <a:ext uri="{FF2B5EF4-FFF2-40B4-BE49-F238E27FC236}">
                <a16:creationId xmlns:a16="http://schemas.microsoft.com/office/drawing/2014/main" id="{F04719DE-CA0C-3B11-AC53-BDA5ACF6C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243" y="3200561"/>
            <a:ext cx="45148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464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botella, foto, diferente, tabla&#10;&#10;Descripción generada automáticamente">
            <a:extLst>
              <a:ext uri="{FF2B5EF4-FFF2-40B4-BE49-F238E27FC236}">
                <a16:creationId xmlns:a16="http://schemas.microsoft.com/office/drawing/2014/main" id="{FE936DFF-D595-2F14-0C8E-E12199EA5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728" y="0"/>
            <a:ext cx="6782637" cy="6858000"/>
          </a:xfrm>
          <a:prstGeom prst="rect">
            <a:avLst/>
          </a:prstGeom>
        </p:spPr>
      </p:pic>
    </p:spTree>
    <p:extLst>
      <p:ext uri="{BB962C8B-B14F-4D97-AF65-F5344CB8AC3E}">
        <p14:creationId xmlns:p14="http://schemas.microsoft.com/office/powerpoint/2010/main" val="1785076467"/>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4287</TotalTime>
  <Words>2126</Words>
  <Application>Microsoft Office PowerPoint</Application>
  <PresentationFormat>Panorámica</PresentationFormat>
  <Paragraphs>105</Paragraphs>
  <Slides>39</Slides>
  <Notes>0</Notes>
  <HiddenSlides>0</HiddenSlides>
  <MMClips>1</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39</vt:i4>
      </vt:variant>
    </vt:vector>
  </HeadingPairs>
  <TitlesOfParts>
    <vt:vector size="50" baseType="lpstr">
      <vt:lpstr>Arial</vt:lpstr>
      <vt:lpstr>Catamaran</vt:lpstr>
      <vt:lpstr>Century Gothic</vt:lpstr>
      <vt:lpstr>Lucida Grande</vt:lpstr>
      <vt:lpstr>Montserrat</vt:lpstr>
      <vt:lpstr>Open Sans</vt:lpstr>
      <vt:lpstr>Roboto</vt:lpstr>
      <vt:lpstr>Satoshi</vt:lpstr>
      <vt:lpstr>Verdana</vt:lpstr>
      <vt:lpstr>Wingdings 3</vt:lpstr>
      <vt:lpstr>Espiral</vt:lpstr>
      <vt:lpstr>Sistema nervioso  </vt:lpstr>
      <vt:lpstr>Presentación de PowerPoint</vt:lpstr>
      <vt:lpstr>¿Qué es el sistema nervioso?</vt:lpstr>
      <vt:lpstr>¿Cuál es su fusión?</vt:lpstr>
      <vt:lpstr>¿En cuantos se divide?</vt:lpstr>
      <vt:lpstr>Sistema nervioso central</vt:lpstr>
      <vt:lpstr>El sistema Nervoso central esta formado por:</vt:lpstr>
      <vt:lpstr>Cerebro</vt:lpstr>
      <vt:lpstr>Presentación de PowerPoint</vt:lpstr>
      <vt:lpstr>Presentación de PowerPoint</vt:lpstr>
      <vt:lpstr>Presentación de PowerPoint</vt:lpstr>
      <vt:lpstr>Partes del cerebro</vt:lpstr>
      <vt:lpstr>Hemisferio derecho </vt:lpstr>
      <vt:lpstr>Hemisferio izquierdo </vt:lpstr>
      <vt:lpstr>Presentación de PowerPoint</vt:lpstr>
      <vt:lpstr>Lóbulo parental  </vt:lpstr>
      <vt:lpstr>Lóbulo frontal </vt:lpstr>
      <vt:lpstr>Lóbulo occipital  </vt:lpstr>
      <vt:lpstr>Lóbulo temporal </vt:lpstr>
      <vt:lpstr>Cerebelo  </vt:lpstr>
      <vt:lpstr>Bulbo raquídeo </vt:lpstr>
      <vt:lpstr>Puente troncoencefalico </vt:lpstr>
      <vt:lpstr>Mesencéfalo</vt:lpstr>
      <vt:lpstr>Hipotálamo  </vt:lpstr>
      <vt:lpstr>Hipocampo</vt:lpstr>
      <vt:lpstr>Presentación de PowerPoint</vt:lpstr>
      <vt:lpstr>Medula espinal </vt:lpstr>
      <vt:lpstr>¿Como esta compuesta la medula espinal?</vt:lpstr>
      <vt:lpstr>Funciones de la medula espinal </vt:lpstr>
      <vt:lpstr>El sistema nervioso periférico </vt:lpstr>
      <vt:lpstr>Función del sistema nervioso periférico </vt:lpstr>
      <vt:lpstr>El sistema nervioso somático </vt:lpstr>
      <vt:lpstr>El sistema nervioso autónomo</vt:lpstr>
      <vt:lpstr>Partes del sistema nervioso periférico</vt:lpstr>
      <vt:lpstr>Nervios craneales</vt:lpstr>
      <vt:lpstr> Nervios espinales</vt:lpstr>
      <vt:lpstr>Nervios autonómicos</vt:lpstr>
      <vt:lpstr>Ganglios </vt:lpstr>
      <vt:lpstr>Plexos nerviosos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nervioso  </dc:title>
  <dc:creator>jesus.david.chavez.rojas.r@gmail.com</dc:creator>
  <cp:lastModifiedBy>jesus.david.chavez.rojas.r@gmail.com</cp:lastModifiedBy>
  <cp:revision>3</cp:revision>
  <dcterms:created xsi:type="dcterms:W3CDTF">2023-03-08T16:37:47Z</dcterms:created>
  <dcterms:modified xsi:type="dcterms:W3CDTF">2023-04-26T01:01:45Z</dcterms:modified>
</cp:coreProperties>
</file>